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4"/>
  </p:sldMasterIdLst>
  <p:notesMasterIdLst>
    <p:notesMasterId r:id="rId116"/>
  </p:notesMasterIdLst>
  <p:sldIdLst>
    <p:sldId id="421" r:id="rId5"/>
    <p:sldId id="428" r:id="rId6"/>
    <p:sldId id="433" r:id="rId7"/>
    <p:sldId id="527" r:id="rId8"/>
    <p:sldId id="432" r:id="rId9"/>
    <p:sldId id="430" r:id="rId10"/>
    <p:sldId id="431" r:id="rId11"/>
    <p:sldId id="577" r:id="rId12"/>
    <p:sldId id="395" r:id="rId13"/>
    <p:sldId id="501" r:id="rId14"/>
    <p:sldId id="398" r:id="rId15"/>
    <p:sldId id="502" r:id="rId16"/>
    <p:sldId id="503" r:id="rId17"/>
    <p:sldId id="300" r:id="rId18"/>
    <p:sldId id="522" r:id="rId19"/>
    <p:sldId id="400" r:id="rId20"/>
    <p:sldId id="528" r:id="rId21"/>
    <p:sldId id="529" r:id="rId22"/>
    <p:sldId id="530" r:id="rId23"/>
    <p:sldId id="531" r:id="rId24"/>
    <p:sldId id="504" r:id="rId25"/>
    <p:sldId id="505" r:id="rId26"/>
    <p:sldId id="538" r:id="rId27"/>
    <p:sldId id="506" r:id="rId28"/>
    <p:sldId id="579" r:id="rId29"/>
    <p:sldId id="539" r:id="rId30"/>
    <p:sldId id="537" r:id="rId31"/>
    <p:sldId id="434" r:id="rId32"/>
    <p:sldId id="406" r:id="rId33"/>
    <p:sldId id="532" r:id="rId34"/>
    <p:sldId id="410" r:id="rId35"/>
    <p:sldId id="533" r:id="rId36"/>
    <p:sldId id="408" r:id="rId37"/>
    <p:sldId id="411" r:id="rId38"/>
    <p:sldId id="534" r:id="rId39"/>
    <p:sldId id="413" r:id="rId40"/>
    <p:sldId id="535" r:id="rId41"/>
    <p:sldId id="415" r:id="rId42"/>
    <p:sldId id="536" r:id="rId43"/>
    <p:sldId id="417" r:id="rId44"/>
    <p:sldId id="540" r:id="rId45"/>
    <p:sldId id="419" r:id="rId46"/>
    <p:sldId id="450" r:id="rId47"/>
    <p:sldId id="508" r:id="rId48"/>
    <p:sldId id="443" r:id="rId49"/>
    <p:sldId id="444" r:id="rId50"/>
    <p:sldId id="509" r:id="rId51"/>
    <p:sldId id="512" r:id="rId52"/>
    <p:sldId id="519" r:id="rId53"/>
    <p:sldId id="513" r:id="rId54"/>
    <p:sldId id="514" r:id="rId55"/>
    <p:sldId id="515" r:id="rId56"/>
    <p:sldId id="516" r:id="rId57"/>
    <p:sldId id="517" r:id="rId58"/>
    <p:sldId id="518" r:id="rId59"/>
    <p:sldId id="510" r:id="rId60"/>
    <p:sldId id="521" r:id="rId61"/>
    <p:sldId id="542" r:id="rId62"/>
    <p:sldId id="544" r:id="rId63"/>
    <p:sldId id="545" r:id="rId64"/>
    <p:sldId id="546" r:id="rId65"/>
    <p:sldId id="523" r:id="rId66"/>
    <p:sldId id="525" r:id="rId67"/>
    <p:sldId id="520" r:id="rId68"/>
    <p:sldId id="511" r:id="rId69"/>
    <p:sldId id="452" r:id="rId70"/>
    <p:sldId id="541" r:id="rId71"/>
    <p:sldId id="451" r:id="rId72"/>
    <p:sldId id="392" r:id="rId73"/>
    <p:sldId id="436" r:id="rId74"/>
    <p:sldId id="547" r:id="rId75"/>
    <p:sldId id="454" r:id="rId76"/>
    <p:sldId id="558" r:id="rId77"/>
    <p:sldId id="563" r:id="rId78"/>
    <p:sldId id="561" r:id="rId79"/>
    <p:sldId id="564" r:id="rId80"/>
    <p:sldId id="562" r:id="rId81"/>
    <p:sldId id="550" r:id="rId82"/>
    <p:sldId id="551" r:id="rId83"/>
    <p:sldId id="554" r:id="rId84"/>
    <p:sldId id="552" r:id="rId85"/>
    <p:sldId id="553" r:id="rId86"/>
    <p:sldId id="555" r:id="rId87"/>
    <p:sldId id="556" r:id="rId88"/>
    <p:sldId id="557" r:id="rId89"/>
    <p:sldId id="569" r:id="rId90"/>
    <p:sldId id="565" r:id="rId91"/>
    <p:sldId id="566" r:id="rId92"/>
    <p:sldId id="441" r:id="rId93"/>
    <p:sldId id="567" r:id="rId94"/>
    <p:sldId id="568" r:id="rId95"/>
    <p:sldId id="440" r:id="rId96"/>
    <p:sldId id="560" r:id="rId97"/>
    <p:sldId id="442" r:id="rId98"/>
    <p:sldId id="570" r:id="rId99"/>
    <p:sldId id="457" r:id="rId100"/>
    <p:sldId id="573" r:id="rId101"/>
    <p:sldId id="574" r:id="rId102"/>
    <p:sldId id="575" r:id="rId103"/>
    <p:sldId id="576" r:id="rId104"/>
    <p:sldId id="458" r:id="rId105"/>
    <p:sldId id="473" r:id="rId106"/>
    <p:sldId id="461" r:id="rId107"/>
    <p:sldId id="472" r:id="rId108"/>
    <p:sldId id="462" r:id="rId109"/>
    <p:sldId id="464" r:id="rId110"/>
    <p:sldId id="474" r:id="rId111"/>
    <p:sldId id="526" r:id="rId112"/>
    <p:sldId id="467" r:id="rId113"/>
    <p:sldId id="466" r:id="rId114"/>
    <p:sldId id="578" r:id="rId11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83F689-BA39-E644-52AA-1076737FA799}" name="Farah Cutter" initials="FC" userId="S::farah.cutter@downsyndromeuk.co.uk::ed1f74e4-2d2c-4dee-aa73-1d8276c6800a" providerId="AD"/>
  <p188:author id="{14810EBC-17DA-F023-C0FB-27208C2DE3A5}" name="Nicola Enoch" initials="NE" userId="S::nicola.enoch@downsyndromeuk.co.uk::4dac6c92-830c-4452-97ce-01c165571c8b" providerId="AD"/>
  <p188:author id="{A57D2AE2-266C-8E7F-325F-6F6BF073CAAB}" name="Lucienne Cooper" initials="LC" userId="S::lucienne.cooper@downsyndromeuk.co.uk::5ce118c5-7309-40b5-a1e8-7d22f71b0e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65"/>
    <a:srgbClr val="FAF9C9"/>
    <a:srgbClr val="000000"/>
    <a:srgbClr val="FAF096"/>
    <a:srgbClr val="46B29C"/>
    <a:srgbClr val="006163"/>
    <a:srgbClr val="E6BC07"/>
    <a:srgbClr val="001E3D"/>
    <a:srgbClr val="EE6C00"/>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1A32EA-A77C-82DC-F356-820545452CD0}" v="15" dt="2024-07-11T11:23:49.211"/>
    <p1510:client id="{5A5DDF8C-6AF0-A5F5-413F-B6B898C0EB94}" v="15" dt="2024-07-11T11:17:20.801"/>
    <p1510:client id="{EBBC01DB-E9C7-779E-EE67-1B02D1EA24F5}" v="543" dt="2024-07-11T13:02:24.42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DEDCA"/>
          </a:solidFill>
        </a:fill>
      </a:tcStyle>
    </a:wholeTbl>
    <a:band2H>
      <a:tcTxStyle/>
      <a:tcStyle>
        <a:tcBdr/>
        <a:fill>
          <a:solidFill>
            <a:srgbClr val="FEF6E6"/>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DD9"/>
          </a:solidFill>
        </a:fill>
      </a:tcStyle>
    </a:wholeTbl>
    <a:band2H>
      <a:tcTxStyle/>
      <a:tcStyle>
        <a:tcBdr/>
        <a:fill>
          <a:solidFill>
            <a:srgbClr val="E6E7ED"/>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D9CA"/>
          </a:solidFill>
        </a:fill>
      </a:tcStyle>
    </a:wholeTbl>
    <a:band2H>
      <a:tcTxStyle/>
      <a:tcStyle>
        <a:tcBdr/>
        <a:fill>
          <a:solidFill>
            <a:srgbClr val="FBEDE6"/>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Futura"/>
          <a:ea typeface="Futura"/>
          <a:cs typeface="Futura"/>
        </a:font>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
          <a:latin typeface="Futura Bold"/>
          <a:ea typeface="Futura Bold"/>
          <a:cs typeface="Futura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utura Bold"/>
          <a:ea typeface="Futura Bold"/>
          <a:cs typeface="Futura Bold"/>
        </a:font>
        <a:srgbClr val="595959"/>
      </a:tcTxStyle>
      <a:tcStyle>
        <a:tcBdr>
          <a:left>
            <a:ln w="12700" cap="flat">
              <a:noFill/>
              <a:miter lim="400000"/>
            </a:ln>
          </a:left>
          <a:right>
            <a:ln w="12700" cap="flat">
              <a:noFill/>
              <a:miter lim="400000"/>
            </a:ln>
          </a:right>
          <a:top>
            <a:ln w="50800" cap="flat">
              <a:solidFill>
                <a:srgbClr val="595959"/>
              </a:solidFill>
              <a:prstDash val="solid"/>
              <a:round/>
            </a:ln>
          </a:top>
          <a:bottom>
            <a:ln w="25400" cap="flat">
              <a:solidFill>
                <a:srgbClr val="595959"/>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Futura Bold"/>
          <a:ea typeface="Futura Bold"/>
          <a:cs typeface="Futura Bold"/>
        </a:font>
        <a:srgbClr val="FFFFFF"/>
      </a:tcTxStyle>
      <a:tcStyle>
        <a:tcBdr>
          <a:left>
            <a:ln w="12700" cap="flat">
              <a:noFill/>
              <a:miter lim="400000"/>
            </a:ln>
          </a:left>
          <a:right>
            <a:ln w="12700" cap="flat">
              <a:noFill/>
              <a:miter lim="400000"/>
            </a:ln>
          </a:right>
          <a:top>
            <a:ln w="25400" cap="flat">
              <a:solidFill>
                <a:srgbClr val="595959"/>
              </a:solidFill>
              <a:prstDash val="solid"/>
              <a:round/>
            </a:ln>
          </a:top>
          <a:bottom>
            <a:ln w="25400" cap="flat">
              <a:solidFill>
                <a:srgbClr val="595959"/>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0D0"/>
          </a:solidFill>
        </a:fill>
      </a:tcStyle>
    </a:wholeTbl>
    <a:band2H>
      <a:tcTxStyle/>
      <a:tcStyle>
        <a:tcBdr/>
        <a:fill>
          <a:solidFill>
            <a:srgbClr val="E9E9E9"/>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firstRow>
  </a:tblStyle>
  <a:tblStyle styleId="{2708684C-4D16-4618-839F-0558EEFCDFE6}" styleName="">
    <a:tblBg/>
    <a:wholeTbl>
      <a:tcTxStyle b="off" i="off">
        <a:font>
          <a:latin typeface="Futura"/>
          <a:ea typeface="Futura"/>
          <a:cs typeface="Futura"/>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solidFill>
            <a:srgbClr val="595959">
              <a:alpha val="20000"/>
            </a:srgbClr>
          </a:solidFill>
        </a:fill>
      </a:tcStyle>
    </a:wholeTbl>
    <a:band2H>
      <a:tcTxStyle/>
      <a:tcStyle>
        <a:tcBdr/>
        <a:fill>
          <a:solidFill>
            <a:srgbClr val="FFFFFF"/>
          </a:solidFill>
        </a:fill>
      </a:tcStyle>
    </a:band2H>
    <a:firstCol>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solidFill>
            <a:srgbClr val="595959">
              <a:alpha val="20000"/>
            </a:srgbClr>
          </a:solidFill>
        </a:fill>
      </a:tcStyle>
    </a:firstCol>
    <a:lastRow>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508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noFill/>
        </a:fill>
      </a:tcStyle>
    </a:lastRow>
    <a:firstRow>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254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8"/>
  </p:normalViewPr>
  <p:slideViewPr>
    <p:cSldViewPr snapToGrid="0">
      <p:cViewPr varScale="1">
        <p:scale>
          <a:sx n="95" d="100"/>
          <a:sy n="95" d="100"/>
        </p:scale>
        <p:origin x="20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presProps" Target="pres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microsoft.com/office/2018/10/relationships/authors" Target="author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theme" Target="theme/theme1.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microsoft.com/office/2016/11/relationships/changesInfo" Target="changesInfos/changesInfo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Field" userId="S::kelly.field@downsyndromeuk.co.uk::28088bc8-68ac-40e6-96c2-86d46e2155de" providerId="AD" clId="Web-{581A32EA-A77C-82DC-F356-820545452CD0}"/>
    <pc:docChg chg="addSld delSld modSld">
      <pc:chgData name="Kelly Field" userId="S::kelly.field@downsyndromeuk.co.uk::28088bc8-68ac-40e6-96c2-86d46e2155de" providerId="AD" clId="Web-{581A32EA-A77C-82DC-F356-820545452CD0}" dt="2024-07-11T11:23:49.211" v="12"/>
      <pc:docMkLst>
        <pc:docMk/>
      </pc:docMkLst>
      <pc:sldChg chg="addSp delSp modSp mod setBg">
        <pc:chgData name="Kelly Field" userId="S::kelly.field@downsyndromeuk.co.uk::28088bc8-68ac-40e6-96c2-86d46e2155de" providerId="AD" clId="Web-{581A32EA-A77C-82DC-F356-820545452CD0}" dt="2024-07-11T11:23:28.757" v="10"/>
        <pc:sldMkLst>
          <pc:docMk/>
          <pc:sldMk cId="4285930149" sldId="421"/>
        </pc:sldMkLst>
        <pc:spChg chg="add del mod">
          <ac:chgData name="Kelly Field" userId="S::kelly.field@downsyndromeuk.co.uk::28088bc8-68ac-40e6-96c2-86d46e2155de" providerId="AD" clId="Web-{581A32EA-A77C-82DC-F356-820545452CD0}" dt="2024-07-11T11:23:28.757" v="10"/>
          <ac:spMkLst>
            <pc:docMk/>
            <pc:sldMk cId="4285930149" sldId="421"/>
            <ac:spMk id="4" creationId="{77205BCE-67CC-D3C1-2E22-BE0881DE30EF}"/>
          </ac:spMkLst>
        </pc:spChg>
        <pc:picChg chg="add del mod">
          <ac:chgData name="Kelly Field" userId="S::kelly.field@downsyndromeuk.co.uk::28088bc8-68ac-40e6-96c2-86d46e2155de" providerId="AD" clId="Web-{581A32EA-A77C-82DC-F356-820545452CD0}" dt="2024-07-11T11:23:14.241" v="8"/>
          <ac:picMkLst>
            <pc:docMk/>
            <pc:sldMk cId="4285930149" sldId="421"/>
            <ac:picMk id="2" creationId="{84789D6D-587A-331A-019B-60FD56BB9996}"/>
          </ac:picMkLst>
        </pc:picChg>
        <pc:picChg chg="del mod">
          <ac:chgData name="Kelly Field" userId="S::kelly.field@downsyndromeuk.co.uk::28088bc8-68ac-40e6-96c2-86d46e2155de" providerId="AD" clId="Web-{581A32EA-A77C-82DC-F356-820545452CD0}" dt="2024-07-11T11:22:47.491" v="2"/>
          <ac:picMkLst>
            <pc:docMk/>
            <pc:sldMk cId="4285930149" sldId="421"/>
            <ac:picMk id="3" creationId="{5FC36B2E-E699-4358-4DE0-203E1FD66910}"/>
          </ac:picMkLst>
        </pc:picChg>
      </pc:sldChg>
      <pc:sldChg chg="del">
        <pc:chgData name="Kelly Field" userId="S::kelly.field@downsyndromeuk.co.uk::28088bc8-68ac-40e6-96c2-86d46e2155de" providerId="AD" clId="Web-{581A32EA-A77C-82DC-F356-820545452CD0}" dt="2024-07-11T11:23:44.039" v="11"/>
        <pc:sldMkLst>
          <pc:docMk/>
          <pc:sldMk cId="2441631025" sldId="578"/>
        </pc:sldMkLst>
      </pc:sldChg>
      <pc:sldChg chg="add replId">
        <pc:chgData name="Kelly Field" userId="S::kelly.field@downsyndromeuk.co.uk::28088bc8-68ac-40e6-96c2-86d46e2155de" providerId="AD" clId="Web-{581A32EA-A77C-82DC-F356-820545452CD0}" dt="2024-07-11T11:23:49.211" v="12"/>
        <pc:sldMkLst>
          <pc:docMk/>
          <pc:sldMk cId="3034679489" sldId="578"/>
        </pc:sldMkLst>
      </pc:sldChg>
    </pc:docChg>
  </pc:docChgLst>
  <pc:docChgLst>
    <pc:chgData name="Kelly Field" userId="S::kelly.field@downsyndromeuk.co.uk::28088bc8-68ac-40e6-96c2-86d46e2155de" providerId="AD" clId="Web-{79B684CC-03FF-0DA1-69BD-432931E6D3F5}"/>
    <pc:docChg chg="modSld">
      <pc:chgData name="Kelly Field" userId="S::kelly.field@downsyndromeuk.co.uk::28088bc8-68ac-40e6-96c2-86d46e2155de" providerId="AD" clId="Web-{79B684CC-03FF-0DA1-69BD-432931E6D3F5}" dt="2024-06-13T14:25:26.009" v="120" actId="1076"/>
      <pc:docMkLst>
        <pc:docMk/>
      </pc:docMkLst>
      <pc:sldChg chg="delSp modSp">
        <pc:chgData name="Kelly Field" userId="S::kelly.field@downsyndromeuk.co.uk::28088bc8-68ac-40e6-96c2-86d46e2155de" providerId="AD" clId="Web-{79B684CC-03FF-0DA1-69BD-432931E6D3F5}" dt="2024-06-13T14:25:26.009" v="120" actId="1076"/>
        <pc:sldMkLst>
          <pc:docMk/>
          <pc:sldMk cId="3660550749" sldId="449"/>
        </pc:sldMkLst>
        <pc:spChg chg="mod">
          <ac:chgData name="Kelly Field" userId="S::kelly.field@downsyndromeuk.co.uk::28088bc8-68ac-40e6-96c2-86d46e2155de" providerId="AD" clId="Web-{79B684CC-03FF-0DA1-69BD-432931E6D3F5}" dt="2024-06-13T14:25:19.321" v="119" actId="1076"/>
          <ac:spMkLst>
            <pc:docMk/>
            <pc:sldMk cId="3660550749" sldId="449"/>
            <ac:spMk id="3" creationId="{B63E09F0-60DC-1FFF-AB7F-0A3AB0D2F951}"/>
          </ac:spMkLst>
        </pc:spChg>
        <pc:spChg chg="del mod">
          <ac:chgData name="Kelly Field" userId="S::kelly.field@downsyndromeuk.co.uk::28088bc8-68ac-40e6-96c2-86d46e2155de" providerId="AD" clId="Web-{79B684CC-03FF-0DA1-69BD-432931E6D3F5}" dt="2024-06-13T14:20:06.403" v="9"/>
          <ac:spMkLst>
            <pc:docMk/>
            <pc:sldMk cId="3660550749" sldId="449"/>
            <ac:spMk id="4" creationId="{229696FD-BE1E-4D2B-2D7D-F006D6C01339}"/>
          </ac:spMkLst>
        </pc:spChg>
        <pc:spChg chg="mod">
          <ac:chgData name="Kelly Field" userId="S::kelly.field@downsyndromeuk.co.uk::28088bc8-68ac-40e6-96c2-86d46e2155de" providerId="AD" clId="Web-{79B684CC-03FF-0DA1-69BD-432931E6D3F5}" dt="2024-06-13T14:25:26.009" v="120" actId="1076"/>
          <ac:spMkLst>
            <pc:docMk/>
            <pc:sldMk cId="3660550749" sldId="449"/>
            <ac:spMk id="5" creationId="{95AEF279-F438-AA17-0A69-9653916A039C}"/>
          </ac:spMkLst>
        </pc:spChg>
      </pc:sldChg>
    </pc:docChg>
  </pc:docChgLst>
  <pc:docChgLst>
    <pc:chgData name="Kelly Field" userId="S::kelly.field@downsyndromeuk.co.uk::28088bc8-68ac-40e6-96c2-86d46e2155de" providerId="AD" clId="Web-{AE08C52A-4F4A-EC5E-3CAF-D9764534C076}"/>
    <pc:docChg chg="modSld">
      <pc:chgData name="Kelly Field" userId="S::kelly.field@downsyndromeuk.co.uk::28088bc8-68ac-40e6-96c2-86d46e2155de" providerId="AD" clId="Web-{AE08C52A-4F4A-EC5E-3CAF-D9764534C076}" dt="2024-06-11T14:49:58.040" v="69"/>
      <pc:docMkLst>
        <pc:docMk/>
      </pc:docMkLst>
      <pc:sldChg chg="mod setBg">
        <pc:chgData name="Kelly Field" userId="S::kelly.field@downsyndromeuk.co.uk::28088bc8-68ac-40e6-96c2-86d46e2155de" providerId="AD" clId="Web-{AE08C52A-4F4A-EC5E-3CAF-D9764534C076}" dt="2024-06-11T14:49:58.040" v="69"/>
        <pc:sldMkLst>
          <pc:docMk/>
          <pc:sldMk cId="3401408751" sldId="264"/>
        </pc:sldMkLst>
      </pc:sldChg>
      <pc:sldChg chg="addSp modSp">
        <pc:chgData name="Kelly Field" userId="S::kelly.field@downsyndromeuk.co.uk::28088bc8-68ac-40e6-96c2-86d46e2155de" providerId="AD" clId="Web-{AE08C52A-4F4A-EC5E-3CAF-D9764534C076}" dt="2024-06-11T14:47:18.598" v="52" actId="1076"/>
        <pc:sldMkLst>
          <pc:docMk/>
          <pc:sldMk cId="366619842" sldId="394"/>
        </pc:sldMkLst>
        <pc:spChg chg="mod">
          <ac:chgData name="Kelly Field" userId="S::kelly.field@downsyndromeuk.co.uk::28088bc8-68ac-40e6-96c2-86d46e2155de" providerId="AD" clId="Web-{AE08C52A-4F4A-EC5E-3CAF-D9764534C076}" dt="2024-06-11T14:47:14.457" v="51" actId="1076"/>
          <ac:spMkLst>
            <pc:docMk/>
            <pc:sldMk cId="366619842" sldId="394"/>
            <ac:spMk id="2" creationId="{C2C0F52C-9F5D-CBD0-BD39-B8C80DDF92F2}"/>
          </ac:spMkLst>
        </pc:spChg>
        <pc:spChg chg="mod">
          <ac:chgData name="Kelly Field" userId="S::kelly.field@downsyndromeuk.co.uk::28088bc8-68ac-40e6-96c2-86d46e2155de" providerId="AD" clId="Web-{AE08C52A-4F4A-EC5E-3CAF-D9764534C076}" dt="2024-06-11T14:47:18.598" v="52" actId="1076"/>
          <ac:spMkLst>
            <pc:docMk/>
            <pc:sldMk cId="366619842" sldId="394"/>
            <ac:spMk id="3" creationId="{18949EBF-C824-2968-C379-3DFD1429BD42}"/>
          </ac:spMkLst>
        </pc:spChg>
        <pc:spChg chg="add mod">
          <ac:chgData name="Kelly Field" userId="S::kelly.field@downsyndromeuk.co.uk::28088bc8-68ac-40e6-96c2-86d46e2155de" providerId="AD" clId="Web-{AE08C52A-4F4A-EC5E-3CAF-D9764534C076}" dt="2024-06-11T14:47:07.535" v="50" actId="1076"/>
          <ac:spMkLst>
            <pc:docMk/>
            <pc:sldMk cId="366619842" sldId="394"/>
            <ac:spMk id="9" creationId="{BFEA6746-109D-4A50-B96A-73657161ADAF}"/>
          </ac:spMkLst>
        </pc:spChg>
        <pc:spChg chg="add mod">
          <ac:chgData name="Kelly Field" userId="S::kelly.field@downsyndromeuk.co.uk::28088bc8-68ac-40e6-96c2-86d46e2155de" providerId="AD" clId="Web-{AE08C52A-4F4A-EC5E-3CAF-D9764534C076}" dt="2024-06-11T14:47:03.800" v="49" actId="20577"/>
          <ac:spMkLst>
            <pc:docMk/>
            <pc:sldMk cId="366619842" sldId="394"/>
            <ac:spMk id="11" creationId="{D1846CEF-58CB-EBBD-753D-A14CB658C8DB}"/>
          </ac:spMkLst>
        </pc:spChg>
      </pc:sldChg>
      <pc:sldChg chg="modSp">
        <pc:chgData name="Kelly Field" userId="S::kelly.field@downsyndromeuk.co.uk::28088bc8-68ac-40e6-96c2-86d46e2155de" providerId="AD" clId="Web-{AE08C52A-4F4A-EC5E-3CAF-D9764534C076}" dt="2024-06-11T14:47:52.349" v="54" actId="1076"/>
        <pc:sldMkLst>
          <pc:docMk/>
          <pc:sldMk cId="928820626" sldId="398"/>
        </pc:sldMkLst>
        <pc:graphicFrameChg chg="mod">
          <ac:chgData name="Kelly Field" userId="S::kelly.field@downsyndromeuk.co.uk::28088bc8-68ac-40e6-96c2-86d46e2155de" providerId="AD" clId="Web-{AE08C52A-4F4A-EC5E-3CAF-D9764534C076}" dt="2024-06-11T14:47:48.724" v="53" actId="1076"/>
          <ac:graphicFrameMkLst>
            <pc:docMk/>
            <pc:sldMk cId="928820626" sldId="398"/>
            <ac:graphicFrameMk id="4" creationId="{7A4F91F0-D1C5-E7CC-2C07-E2373FD29D02}"/>
          </ac:graphicFrameMkLst>
        </pc:graphicFrameChg>
        <pc:graphicFrameChg chg="mod">
          <ac:chgData name="Kelly Field" userId="S::kelly.field@downsyndromeuk.co.uk::28088bc8-68ac-40e6-96c2-86d46e2155de" providerId="AD" clId="Web-{AE08C52A-4F4A-EC5E-3CAF-D9764534C076}" dt="2024-06-11T14:47:52.349" v="54" actId="1076"/>
          <ac:graphicFrameMkLst>
            <pc:docMk/>
            <pc:sldMk cId="928820626" sldId="398"/>
            <ac:graphicFrameMk id="40" creationId="{E72E43D3-0D23-A059-A240-A0AB552044E6}"/>
          </ac:graphicFrameMkLst>
        </pc:graphicFrameChg>
      </pc:sldChg>
      <pc:sldChg chg="modSp">
        <pc:chgData name="Kelly Field" userId="S::kelly.field@downsyndromeuk.co.uk::28088bc8-68ac-40e6-96c2-86d46e2155de" providerId="AD" clId="Web-{AE08C52A-4F4A-EC5E-3CAF-D9764534C076}" dt="2024-06-11T14:48:41.100" v="67" actId="20577"/>
        <pc:sldMkLst>
          <pc:docMk/>
          <pc:sldMk cId="1675821362" sldId="400"/>
        </pc:sldMkLst>
        <pc:graphicFrameChg chg="modGraphic">
          <ac:chgData name="Kelly Field" userId="S::kelly.field@downsyndromeuk.co.uk::28088bc8-68ac-40e6-96c2-86d46e2155de" providerId="AD" clId="Web-{AE08C52A-4F4A-EC5E-3CAF-D9764534C076}" dt="2024-06-11T14:48:41.100" v="67" actId="20577"/>
          <ac:graphicFrameMkLst>
            <pc:docMk/>
            <pc:sldMk cId="1675821362" sldId="400"/>
            <ac:graphicFrameMk id="4" creationId="{FBCAF1CE-13D9-5904-6FAB-73C336A25C41}"/>
          </ac:graphicFrameMkLst>
        </pc:graphicFrameChg>
      </pc:sldChg>
      <pc:sldChg chg="modSp">
        <pc:chgData name="Kelly Field" userId="S::kelly.field@downsyndromeuk.co.uk::28088bc8-68ac-40e6-96c2-86d46e2155de" providerId="AD" clId="Web-{AE08C52A-4F4A-EC5E-3CAF-D9764534C076}" dt="2024-06-11T14:45:26.095" v="5" actId="1076"/>
        <pc:sldMkLst>
          <pc:docMk/>
          <pc:sldMk cId="4285930149" sldId="421"/>
        </pc:sldMkLst>
        <pc:spChg chg="mod">
          <ac:chgData name="Kelly Field" userId="S::kelly.field@downsyndromeuk.co.uk::28088bc8-68ac-40e6-96c2-86d46e2155de" providerId="AD" clId="Web-{AE08C52A-4F4A-EC5E-3CAF-D9764534C076}" dt="2024-06-11T14:45:26.095" v="5" actId="1076"/>
          <ac:spMkLst>
            <pc:docMk/>
            <pc:sldMk cId="4285930149" sldId="421"/>
            <ac:spMk id="4" creationId="{77205BCE-67CC-D3C1-2E22-BE0881DE30EF}"/>
          </ac:spMkLst>
        </pc:spChg>
        <pc:spChg chg="mod">
          <ac:chgData name="Kelly Field" userId="S::kelly.field@downsyndromeuk.co.uk::28088bc8-68ac-40e6-96c2-86d46e2155de" providerId="AD" clId="Web-{AE08C52A-4F4A-EC5E-3CAF-D9764534C076}" dt="2024-06-11T14:45:22.829" v="3" actId="20577"/>
          <ac:spMkLst>
            <pc:docMk/>
            <pc:sldMk cId="4285930149" sldId="421"/>
            <ac:spMk id="5" creationId="{D77DC779-C596-6E77-5FC1-FA11D2A9B1FA}"/>
          </ac:spMkLst>
        </pc:spChg>
      </pc:sldChg>
    </pc:docChg>
  </pc:docChgLst>
  <pc:docChgLst>
    <pc:chgData name="Kelly Field" userId="S::kelly.field@downsyndromeuk.co.uk::28088bc8-68ac-40e6-96c2-86d46e2155de" providerId="AD" clId="Web-{37B2C900-D29C-7574-3561-B1F8AC6164F8}"/>
    <pc:docChg chg="modSld">
      <pc:chgData name="Kelly Field" userId="S::kelly.field@downsyndromeuk.co.uk::28088bc8-68ac-40e6-96c2-86d46e2155de" providerId="AD" clId="Web-{37B2C900-D29C-7574-3561-B1F8AC6164F8}" dt="2024-06-27T12:53:46.482" v="0" actId="20577"/>
      <pc:docMkLst>
        <pc:docMk/>
      </pc:docMkLst>
      <pc:sldChg chg="modSp">
        <pc:chgData name="Kelly Field" userId="S::kelly.field@downsyndromeuk.co.uk::28088bc8-68ac-40e6-96c2-86d46e2155de" providerId="AD" clId="Web-{37B2C900-D29C-7574-3561-B1F8AC6164F8}" dt="2024-06-27T12:53:46.482" v="0" actId="20577"/>
        <pc:sldMkLst>
          <pc:docMk/>
          <pc:sldMk cId="928820626" sldId="398"/>
        </pc:sldMkLst>
        <pc:spChg chg="mod">
          <ac:chgData name="Kelly Field" userId="S::kelly.field@downsyndromeuk.co.uk::28088bc8-68ac-40e6-96c2-86d46e2155de" providerId="AD" clId="Web-{37B2C900-D29C-7574-3561-B1F8AC6164F8}" dt="2024-06-27T12:53:46.482" v="0" actId="20577"/>
          <ac:spMkLst>
            <pc:docMk/>
            <pc:sldMk cId="928820626" sldId="398"/>
            <ac:spMk id="45" creationId="{D2EF5D1D-F486-BD41-55DB-7F9D41884919}"/>
          </ac:spMkLst>
        </pc:spChg>
      </pc:sldChg>
    </pc:docChg>
  </pc:docChgLst>
  <pc:docChgLst>
    <pc:chgData name="Kelly Field" userId="S::kelly.field@downsyndromeuk.co.uk::28088bc8-68ac-40e6-96c2-86d46e2155de" providerId="AD" clId="Web-{72BBFD78-D7A2-5E0C-C0D5-B88EAF5E9FDE}"/>
    <pc:docChg chg="addSld delSld modSld">
      <pc:chgData name="Kelly Field" userId="S::kelly.field@downsyndromeuk.co.uk::28088bc8-68ac-40e6-96c2-86d46e2155de" providerId="AD" clId="Web-{72BBFD78-D7A2-5E0C-C0D5-B88EAF5E9FDE}" dt="2024-06-13T11:22:09.918" v="460" actId="1076"/>
      <pc:docMkLst>
        <pc:docMk/>
      </pc:docMkLst>
      <pc:sldChg chg="del">
        <pc:chgData name="Kelly Field" userId="S::kelly.field@downsyndromeuk.co.uk::28088bc8-68ac-40e6-96c2-86d46e2155de" providerId="AD" clId="Web-{72BBFD78-D7A2-5E0C-C0D5-B88EAF5E9FDE}" dt="2024-06-13T11:01:04.079" v="0"/>
        <pc:sldMkLst>
          <pc:docMk/>
          <pc:sldMk cId="1954885159" sldId="478"/>
        </pc:sldMkLst>
      </pc:sldChg>
      <pc:sldChg chg="addSp delSp modSp">
        <pc:chgData name="Kelly Field" userId="S::kelly.field@downsyndromeuk.co.uk::28088bc8-68ac-40e6-96c2-86d46e2155de" providerId="AD" clId="Web-{72BBFD78-D7A2-5E0C-C0D5-B88EAF5E9FDE}" dt="2024-06-13T11:11:44.788" v="404" actId="1076"/>
        <pc:sldMkLst>
          <pc:docMk/>
          <pc:sldMk cId="2168866466" sldId="487"/>
        </pc:sldMkLst>
        <pc:spChg chg="del">
          <ac:chgData name="Kelly Field" userId="S::kelly.field@downsyndromeuk.co.uk::28088bc8-68ac-40e6-96c2-86d46e2155de" providerId="AD" clId="Web-{72BBFD78-D7A2-5E0C-C0D5-B88EAF5E9FDE}" dt="2024-06-13T11:11:07.271" v="398"/>
          <ac:spMkLst>
            <pc:docMk/>
            <pc:sldMk cId="2168866466" sldId="487"/>
            <ac:spMk id="2" creationId="{3EF88D83-7AD9-88DB-FC9C-3131FC6698BC}"/>
          </ac:spMkLst>
        </pc:spChg>
        <pc:picChg chg="add mod">
          <ac:chgData name="Kelly Field" userId="S::kelly.field@downsyndromeuk.co.uk::28088bc8-68ac-40e6-96c2-86d46e2155de" providerId="AD" clId="Web-{72BBFD78-D7A2-5E0C-C0D5-B88EAF5E9FDE}" dt="2024-06-13T11:11:44.788" v="404" actId="1076"/>
          <ac:picMkLst>
            <pc:docMk/>
            <pc:sldMk cId="2168866466" sldId="487"/>
            <ac:picMk id="3" creationId="{DAFB429A-BA3C-F500-8130-F8AD01A095C7}"/>
          </ac:picMkLst>
        </pc:picChg>
      </pc:sldChg>
      <pc:sldChg chg="del">
        <pc:chgData name="Kelly Field" userId="S::kelly.field@downsyndromeuk.co.uk::28088bc8-68ac-40e6-96c2-86d46e2155de" providerId="AD" clId="Web-{72BBFD78-D7A2-5E0C-C0D5-B88EAF5E9FDE}" dt="2024-06-13T11:01:05.611" v="1"/>
        <pc:sldMkLst>
          <pc:docMk/>
          <pc:sldMk cId="3418476906" sldId="488"/>
        </pc:sldMkLst>
      </pc:sldChg>
      <pc:sldChg chg="addSp delSp modSp add replId">
        <pc:chgData name="Kelly Field" userId="S::kelly.field@downsyndromeuk.co.uk::28088bc8-68ac-40e6-96c2-86d46e2155de" providerId="AD" clId="Web-{72BBFD78-D7A2-5E0C-C0D5-B88EAF5E9FDE}" dt="2024-06-13T11:03:44.772" v="71" actId="1076"/>
        <pc:sldMkLst>
          <pc:docMk/>
          <pc:sldMk cId="3468952440" sldId="488"/>
        </pc:sldMkLst>
        <pc:spChg chg="add mod">
          <ac:chgData name="Kelly Field" userId="S::kelly.field@downsyndromeuk.co.uk::28088bc8-68ac-40e6-96c2-86d46e2155de" providerId="AD" clId="Web-{72BBFD78-D7A2-5E0C-C0D5-B88EAF5E9FDE}" dt="2024-06-13T11:03:43.272" v="70" actId="1076"/>
          <ac:spMkLst>
            <pc:docMk/>
            <pc:sldMk cId="3468952440" sldId="488"/>
            <ac:spMk id="4" creationId="{DD572FDE-BCFF-15A1-226F-257CF7CCFF75}"/>
          </ac:spMkLst>
        </pc:spChg>
        <pc:spChg chg="add mod">
          <ac:chgData name="Kelly Field" userId="S::kelly.field@downsyndromeuk.co.uk::28088bc8-68ac-40e6-96c2-86d46e2155de" providerId="AD" clId="Web-{72BBFD78-D7A2-5E0C-C0D5-B88EAF5E9FDE}" dt="2024-06-13T11:03:36.319" v="69" actId="20577"/>
          <ac:spMkLst>
            <pc:docMk/>
            <pc:sldMk cId="3468952440" sldId="488"/>
            <ac:spMk id="6" creationId="{D109359A-241A-032B-1D30-465F27DF63D2}"/>
          </ac:spMkLst>
        </pc:spChg>
        <pc:spChg chg="del mod">
          <ac:chgData name="Kelly Field" userId="S::kelly.field@downsyndromeuk.co.uk::28088bc8-68ac-40e6-96c2-86d46e2155de" providerId="AD" clId="Web-{72BBFD78-D7A2-5E0C-C0D5-B88EAF5E9FDE}" dt="2024-06-13T11:01:19.111" v="6"/>
          <ac:spMkLst>
            <pc:docMk/>
            <pc:sldMk cId="3468952440" sldId="488"/>
            <ac:spMk id="15" creationId="{6F38B350-D050-5850-5DE0-98D78091BC97}"/>
          </ac:spMkLst>
        </pc:spChg>
        <pc:picChg chg="add mod">
          <ac:chgData name="Kelly Field" userId="S::kelly.field@downsyndromeuk.co.uk::28088bc8-68ac-40e6-96c2-86d46e2155de" providerId="AD" clId="Web-{72BBFD78-D7A2-5E0C-C0D5-B88EAF5E9FDE}" dt="2024-06-13T11:03:44.772" v="71" actId="1076"/>
          <ac:picMkLst>
            <pc:docMk/>
            <pc:sldMk cId="3468952440" sldId="488"/>
            <ac:picMk id="2" creationId="{8A90F8CF-2DCF-0807-96AE-9DB6389A37AF}"/>
          </ac:picMkLst>
        </pc:picChg>
      </pc:sldChg>
      <pc:sldChg chg="addSp delSp modSp add replId">
        <pc:chgData name="Kelly Field" userId="S::kelly.field@downsyndromeuk.co.uk::28088bc8-68ac-40e6-96c2-86d46e2155de" providerId="AD" clId="Web-{72BBFD78-D7A2-5E0C-C0D5-B88EAF5E9FDE}" dt="2024-06-13T11:06:34.278" v="220" actId="14100"/>
        <pc:sldMkLst>
          <pc:docMk/>
          <pc:sldMk cId="663902530" sldId="489"/>
        </pc:sldMkLst>
        <pc:spChg chg="add mod">
          <ac:chgData name="Kelly Field" userId="S::kelly.field@downsyndromeuk.co.uk::28088bc8-68ac-40e6-96c2-86d46e2155de" providerId="AD" clId="Web-{72BBFD78-D7A2-5E0C-C0D5-B88EAF5E9FDE}" dt="2024-06-13T11:06:34.278" v="220" actId="14100"/>
          <ac:spMkLst>
            <pc:docMk/>
            <pc:sldMk cId="663902530" sldId="489"/>
            <ac:spMk id="3" creationId="{F1C4174C-DE55-3ECA-26B9-79B41B551897}"/>
          </ac:spMkLst>
        </pc:spChg>
        <pc:spChg chg="del mod">
          <ac:chgData name="Kelly Field" userId="S::kelly.field@downsyndromeuk.co.uk::28088bc8-68ac-40e6-96c2-86d46e2155de" providerId="AD" clId="Web-{72BBFD78-D7A2-5E0C-C0D5-B88EAF5E9FDE}" dt="2024-06-13T11:04:22.242" v="87"/>
          <ac:spMkLst>
            <pc:docMk/>
            <pc:sldMk cId="663902530" sldId="489"/>
            <ac:spMk id="4" creationId="{DD572FDE-BCFF-15A1-226F-257CF7CCFF75}"/>
          </ac:spMkLst>
        </pc:spChg>
        <pc:spChg chg="mod">
          <ac:chgData name="Kelly Field" userId="S::kelly.field@downsyndromeuk.co.uk::28088bc8-68ac-40e6-96c2-86d46e2155de" providerId="AD" clId="Web-{72BBFD78-D7A2-5E0C-C0D5-B88EAF5E9FDE}" dt="2024-06-13T11:04:17.711" v="85" actId="1076"/>
          <ac:spMkLst>
            <pc:docMk/>
            <pc:sldMk cId="663902530" sldId="489"/>
            <ac:spMk id="6" creationId="{D109359A-241A-032B-1D30-465F27DF63D2}"/>
          </ac:spMkLst>
        </pc:spChg>
        <pc:picChg chg="mod">
          <ac:chgData name="Kelly Field" userId="S::kelly.field@downsyndromeuk.co.uk::28088bc8-68ac-40e6-96c2-86d46e2155de" providerId="AD" clId="Web-{72BBFD78-D7A2-5E0C-C0D5-B88EAF5E9FDE}" dt="2024-06-13T11:03:57.804" v="74" actId="14100"/>
          <ac:picMkLst>
            <pc:docMk/>
            <pc:sldMk cId="663902530" sldId="489"/>
            <ac:picMk id="2" creationId="{8A90F8CF-2DCF-0807-96AE-9DB6389A37AF}"/>
          </ac:picMkLst>
        </pc:picChg>
      </pc:sldChg>
      <pc:sldChg chg="add del replId">
        <pc:chgData name="Kelly Field" userId="S::kelly.field@downsyndromeuk.co.uk::28088bc8-68ac-40e6-96c2-86d46e2155de" providerId="AD" clId="Web-{72BBFD78-D7A2-5E0C-C0D5-B88EAF5E9FDE}" dt="2024-06-13T11:02:33.020" v="14"/>
        <pc:sldMkLst>
          <pc:docMk/>
          <pc:sldMk cId="1733124315" sldId="489"/>
        </pc:sldMkLst>
      </pc:sldChg>
      <pc:sldChg chg="add del replId">
        <pc:chgData name="Kelly Field" userId="S::kelly.field@downsyndromeuk.co.uk::28088bc8-68ac-40e6-96c2-86d46e2155de" providerId="AD" clId="Web-{72BBFD78-D7A2-5E0C-C0D5-B88EAF5E9FDE}" dt="2024-06-13T11:02:15.800" v="12"/>
        <pc:sldMkLst>
          <pc:docMk/>
          <pc:sldMk cId="3310840214" sldId="489"/>
        </pc:sldMkLst>
      </pc:sldChg>
      <pc:sldChg chg="add del replId">
        <pc:chgData name="Kelly Field" userId="S::kelly.field@downsyndromeuk.co.uk::28088bc8-68ac-40e6-96c2-86d46e2155de" providerId="AD" clId="Web-{72BBFD78-D7A2-5E0C-C0D5-B88EAF5E9FDE}" dt="2024-06-13T11:04:25.039" v="88"/>
        <pc:sldMkLst>
          <pc:docMk/>
          <pc:sldMk cId="773756363" sldId="490"/>
        </pc:sldMkLst>
      </pc:sldChg>
      <pc:sldChg chg="modSp add replId">
        <pc:chgData name="Kelly Field" userId="S::kelly.field@downsyndromeuk.co.uk::28088bc8-68ac-40e6-96c2-86d46e2155de" providerId="AD" clId="Web-{72BBFD78-D7A2-5E0C-C0D5-B88EAF5E9FDE}" dt="2024-06-13T11:08:16.906" v="344" actId="1076"/>
        <pc:sldMkLst>
          <pc:docMk/>
          <pc:sldMk cId="2680918720" sldId="490"/>
        </pc:sldMkLst>
        <pc:spChg chg="mod">
          <ac:chgData name="Kelly Field" userId="S::kelly.field@downsyndromeuk.co.uk::28088bc8-68ac-40e6-96c2-86d46e2155de" providerId="AD" clId="Web-{72BBFD78-D7A2-5E0C-C0D5-B88EAF5E9FDE}" dt="2024-06-13T11:08:16.906" v="344" actId="1076"/>
          <ac:spMkLst>
            <pc:docMk/>
            <pc:sldMk cId="2680918720" sldId="490"/>
            <ac:spMk id="3" creationId="{F1C4174C-DE55-3ECA-26B9-79B41B551897}"/>
          </ac:spMkLst>
        </pc:spChg>
        <pc:spChg chg="mod">
          <ac:chgData name="Kelly Field" userId="S::kelly.field@downsyndromeuk.co.uk::28088bc8-68ac-40e6-96c2-86d46e2155de" providerId="AD" clId="Web-{72BBFD78-D7A2-5E0C-C0D5-B88EAF5E9FDE}" dt="2024-06-13T11:06:45.169" v="228" actId="20577"/>
          <ac:spMkLst>
            <pc:docMk/>
            <pc:sldMk cId="2680918720" sldId="490"/>
            <ac:spMk id="6" creationId="{D109359A-241A-032B-1D30-465F27DF63D2}"/>
          </ac:spMkLst>
        </pc:spChg>
      </pc:sldChg>
      <pc:sldChg chg="addSp delSp modSp add replId">
        <pc:chgData name="Kelly Field" userId="S::kelly.field@downsyndromeuk.co.uk::28088bc8-68ac-40e6-96c2-86d46e2155de" providerId="AD" clId="Web-{72BBFD78-D7A2-5E0C-C0D5-B88EAF5E9FDE}" dt="2024-06-13T11:10:50.411" v="396" actId="1076"/>
        <pc:sldMkLst>
          <pc:docMk/>
          <pc:sldMk cId="1300280021" sldId="491"/>
        </pc:sldMkLst>
        <pc:spChg chg="del">
          <ac:chgData name="Kelly Field" userId="S::kelly.field@downsyndromeuk.co.uk::28088bc8-68ac-40e6-96c2-86d46e2155de" providerId="AD" clId="Web-{72BBFD78-D7A2-5E0C-C0D5-B88EAF5E9FDE}" dt="2024-06-13T11:08:41.626" v="346"/>
          <ac:spMkLst>
            <pc:docMk/>
            <pc:sldMk cId="1300280021" sldId="491"/>
            <ac:spMk id="3" creationId="{F1C4174C-DE55-3ECA-26B9-79B41B551897}"/>
          </ac:spMkLst>
        </pc:spChg>
        <pc:spChg chg="add del mod">
          <ac:chgData name="Kelly Field" userId="S::kelly.field@downsyndromeuk.co.uk::28088bc8-68ac-40e6-96c2-86d46e2155de" providerId="AD" clId="Web-{72BBFD78-D7A2-5E0C-C0D5-B88EAF5E9FDE}" dt="2024-06-13T11:08:52.188" v="353"/>
          <ac:spMkLst>
            <pc:docMk/>
            <pc:sldMk cId="1300280021" sldId="491"/>
            <ac:spMk id="4" creationId="{F440BB61-F498-FAB1-9E0D-6313951BDC2F}"/>
          </ac:spMkLst>
        </pc:spChg>
        <pc:spChg chg="del mod">
          <ac:chgData name="Kelly Field" userId="S::kelly.field@downsyndromeuk.co.uk::28088bc8-68ac-40e6-96c2-86d46e2155de" providerId="AD" clId="Web-{72BBFD78-D7A2-5E0C-C0D5-B88EAF5E9FDE}" dt="2024-06-13T11:08:45.063" v="349"/>
          <ac:spMkLst>
            <pc:docMk/>
            <pc:sldMk cId="1300280021" sldId="491"/>
            <ac:spMk id="6" creationId="{D109359A-241A-032B-1D30-465F27DF63D2}"/>
          </ac:spMkLst>
        </pc:spChg>
        <pc:spChg chg="add mod">
          <ac:chgData name="Kelly Field" userId="S::kelly.field@downsyndromeuk.co.uk::28088bc8-68ac-40e6-96c2-86d46e2155de" providerId="AD" clId="Web-{72BBFD78-D7A2-5E0C-C0D5-B88EAF5E9FDE}" dt="2024-06-13T11:10:50.411" v="396" actId="1076"/>
          <ac:spMkLst>
            <pc:docMk/>
            <pc:sldMk cId="1300280021" sldId="491"/>
            <ac:spMk id="9" creationId="{059423D3-24A2-A9BA-F7EC-434AD8C1DF4E}"/>
          </ac:spMkLst>
        </pc:spChg>
        <pc:picChg chg="del">
          <ac:chgData name="Kelly Field" userId="S::kelly.field@downsyndromeuk.co.uk::28088bc8-68ac-40e6-96c2-86d46e2155de" providerId="AD" clId="Web-{72BBFD78-D7A2-5E0C-C0D5-B88EAF5E9FDE}" dt="2024-06-13T11:08:42.188" v="347"/>
          <ac:picMkLst>
            <pc:docMk/>
            <pc:sldMk cId="1300280021" sldId="491"/>
            <ac:picMk id="2" creationId="{8A90F8CF-2DCF-0807-96AE-9DB6389A37AF}"/>
          </ac:picMkLst>
        </pc:picChg>
        <pc:picChg chg="add mod">
          <ac:chgData name="Kelly Field" userId="S::kelly.field@downsyndromeuk.co.uk::28088bc8-68ac-40e6-96c2-86d46e2155de" providerId="AD" clId="Web-{72BBFD78-D7A2-5E0C-C0D5-B88EAF5E9FDE}" dt="2024-06-13T11:09:24.268" v="355" actId="1076"/>
          <ac:picMkLst>
            <pc:docMk/>
            <pc:sldMk cId="1300280021" sldId="491"/>
            <ac:picMk id="5" creationId="{8B705259-6CBA-ADF1-EC9A-C9B7D8C383C0}"/>
          </ac:picMkLst>
        </pc:picChg>
        <pc:picChg chg="add mod">
          <ac:chgData name="Kelly Field" userId="S::kelly.field@downsyndromeuk.co.uk::28088bc8-68ac-40e6-96c2-86d46e2155de" providerId="AD" clId="Web-{72BBFD78-D7A2-5E0C-C0D5-B88EAF5E9FDE}" dt="2024-06-13T11:09:55.269" v="359" actId="1076"/>
          <ac:picMkLst>
            <pc:docMk/>
            <pc:sldMk cId="1300280021" sldId="491"/>
            <ac:picMk id="7" creationId="{7FDD417D-C0F6-00AC-3206-B48A289107A9}"/>
          </ac:picMkLst>
        </pc:picChg>
      </pc:sldChg>
      <pc:sldChg chg="modSp add replId">
        <pc:chgData name="Kelly Field" userId="S::kelly.field@downsyndromeuk.co.uk::28088bc8-68ac-40e6-96c2-86d46e2155de" providerId="AD" clId="Web-{72BBFD78-D7A2-5E0C-C0D5-B88EAF5E9FDE}" dt="2024-06-13T11:16:33.454" v="452" actId="20577"/>
        <pc:sldMkLst>
          <pc:docMk/>
          <pc:sldMk cId="1746941904" sldId="492"/>
        </pc:sldMkLst>
        <pc:spChg chg="mod">
          <ac:chgData name="Kelly Field" userId="S::kelly.field@downsyndromeuk.co.uk::28088bc8-68ac-40e6-96c2-86d46e2155de" providerId="AD" clId="Web-{72BBFD78-D7A2-5E0C-C0D5-B88EAF5E9FDE}" dt="2024-06-13T11:16:33.454" v="452" actId="20577"/>
          <ac:spMkLst>
            <pc:docMk/>
            <pc:sldMk cId="1746941904" sldId="492"/>
            <ac:spMk id="2" creationId="{3EF88D83-7AD9-88DB-FC9C-3131FC6698BC}"/>
          </ac:spMkLst>
        </pc:spChg>
      </pc:sldChg>
      <pc:sldChg chg="addSp delSp modSp add replId">
        <pc:chgData name="Kelly Field" userId="S::kelly.field@downsyndromeuk.co.uk::28088bc8-68ac-40e6-96c2-86d46e2155de" providerId="AD" clId="Web-{72BBFD78-D7A2-5E0C-C0D5-B88EAF5E9FDE}" dt="2024-06-13T11:12:21.945" v="410" actId="1076"/>
        <pc:sldMkLst>
          <pc:docMk/>
          <pc:sldMk cId="537050143" sldId="493"/>
        </pc:sldMkLst>
        <pc:picChg chg="add mod">
          <ac:chgData name="Kelly Field" userId="S::kelly.field@downsyndromeuk.co.uk::28088bc8-68ac-40e6-96c2-86d46e2155de" providerId="AD" clId="Web-{72BBFD78-D7A2-5E0C-C0D5-B88EAF5E9FDE}" dt="2024-06-13T11:12:21.945" v="410" actId="1076"/>
          <ac:picMkLst>
            <pc:docMk/>
            <pc:sldMk cId="537050143" sldId="493"/>
            <ac:picMk id="2" creationId="{E7D63855-2201-D9ED-4F4F-4510BE11198C}"/>
          </ac:picMkLst>
        </pc:picChg>
        <pc:picChg chg="del">
          <ac:chgData name="Kelly Field" userId="S::kelly.field@downsyndromeuk.co.uk::28088bc8-68ac-40e6-96c2-86d46e2155de" providerId="AD" clId="Web-{72BBFD78-D7A2-5E0C-C0D5-B88EAF5E9FDE}" dt="2024-06-13T11:11:51.523" v="406"/>
          <ac:picMkLst>
            <pc:docMk/>
            <pc:sldMk cId="537050143" sldId="493"/>
            <ac:picMk id="3" creationId="{DAFB429A-BA3C-F500-8130-F8AD01A095C7}"/>
          </ac:picMkLst>
        </pc:picChg>
      </pc:sldChg>
      <pc:sldChg chg="addSp delSp modSp add replId">
        <pc:chgData name="Kelly Field" userId="S::kelly.field@downsyndromeuk.co.uk::28088bc8-68ac-40e6-96c2-86d46e2155de" providerId="AD" clId="Web-{72BBFD78-D7A2-5E0C-C0D5-B88EAF5E9FDE}" dt="2024-06-13T11:13:07.431" v="417" actId="1076"/>
        <pc:sldMkLst>
          <pc:docMk/>
          <pc:sldMk cId="514238579" sldId="494"/>
        </pc:sldMkLst>
        <pc:picChg chg="del">
          <ac:chgData name="Kelly Field" userId="S::kelly.field@downsyndromeuk.co.uk::28088bc8-68ac-40e6-96c2-86d46e2155de" providerId="AD" clId="Web-{72BBFD78-D7A2-5E0C-C0D5-B88EAF5E9FDE}" dt="2024-06-13T11:12:27.446" v="412"/>
          <ac:picMkLst>
            <pc:docMk/>
            <pc:sldMk cId="514238579" sldId="494"/>
            <ac:picMk id="2" creationId="{E7D63855-2201-D9ED-4F4F-4510BE11198C}"/>
          </ac:picMkLst>
        </pc:picChg>
        <pc:picChg chg="add mod">
          <ac:chgData name="Kelly Field" userId="S::kelly.field@downsyndromeuk.co.uk::28088bc8-68ac-40e6-96c2-86d46e2155de" providerId="AD" clId="Web-{72BBFD78-D7A2-5E0C-C0D5-B88EAF5E9FDE}" dt="2024-06-13T11:13:07.431" v="417" actId="1076"/>
          <ac:picMkLst>
            <pc:docMk/>
            <pc:sldMk cId="514238579" sldId="494"/>
            <ac:picMk id="3" creationId="{04117304-2D1E-477B-00E0-80A20F280108}"/>
          </ac:picMkLst>
        </pc:picChg>
      </pc:sldChg>
      <pc:sldChg chg="addSp delSp modSp add replId">
        <pc:chgData name="Kelly Field" userId="S::kelly.field@downsyndromeuk.co.uk::28088bc8-68ac-40e6-96c2-86d46e2155de" providerId="AD" clId="Web-{72BBFD78-D7A2-5E0C-C0D5-B88EAF5E9FDE}" dt="2024-06-13T11:14:18.356" v="425" actId="1076"/>
        <pc:sldMkLst>
          <pc:docMk/>
          <pc:sldMk cId="573950207" sldId="495"/>
        </pc:sldMkLst>
        <pc:picChg chg="add mod">
          <ac:chgData name="Kelly Field" userId="S::kelly.field@downsyndromeuk.co.uk::28088bc8-68ac-40e6-96c2-86d46e2155de" providerId="AD" clId="Web-{72BBFD78-D7A2-5E0C-C0D5-B88EAF5E9FDE}" dt="2024-06-13T11:14:18.356" v="425" actId="1076"/>
          <ac:picMkLst>
            <pc:docMk/>
            <pc:sldMk cId="573950207" sldId="495"/>
            <ac:picMk id="2" creationId="{BE6F2B46-C6E5-25E1-0681-882DA5688C80}"/>
          </ac:picMkLst>
        </pc:picChg>
        <pc:picChg chg="del">
          <ac:chgData name="Kelly Field" userId="S::kelly.field@downsyndromeuk.co.uk::28088bc8-68ac-40e6-96c2-86d46e2155de" providerId="AD" clId="Web-{72BBFD78-D7A2-5E0C-C0D5-B88EAF5E9FDE}" dt="2024-06-13T11:13:11.697" v="419"/>
          <ac:picMkLst>
            <pc:docMk/>
            <pc:sldMk cId="573950207" sldId="495"/>
            <ac:picMk id="3" creationId="{04117304-2D1E-477B-00E0-80A20F280108}"/>
          </ac:picMkLst>
        </pc:picChg>
      </pc:sldChg>
      <pc:sldChg chg="addSp modSp add replId">
        <pc:chgData name="Kelly Field" userId="S::kelly.field@downsyndromeuk.co.uk::28088bc8-68ac-40e6-96c2-86d46e2155de" providerId="AD" clId="Web-{72BBFD78-D7A2-5E0C-C0D5-B88EAF5E9FDE}" dt="2024-06-13T11:15:04.670" v="429" actId="1076"/>
        <pc:sldMkLst>
          <pc:docMk/>
          <pc:sldMk cId="485510278" sldId="496"/>
        </pc:sldMkLst>
        <pc:picChg chg="add mod">
          <ac:chgData name="Kelly Field" userId="S::kelly.field@downsyndromeuk.co.uk::28088bc8-68ac-40e6-96c2-86d46e2155de" providerId="AD" clId="Web-{72BBFD78-D7A2-5E0C-C0D5-B88EAF5E9FDE}" dt="2024-06-13T11:15:04.670" v="429" actId="1076"/>
          <ac:picMkLst>
            <pc:docMk/>
            <pc:sldMk cId="485510278" sldId="496"/>
            <ac:picMk id="2" creationId="{51F189B7-FD85-7B16-C19D-167406CDD692}"/>
          </ac:picMkLst>
        </pc:picChg>
      </pc:sldChg>
      <pc:sldChg chg="addSp modSp add replId">
        <pc:chgData name="Kelly Field" userId="S::kelly.field@downsyndromeuk.co.uk::28088bc8-68ac-40e6-96c2-86d46e2155de" providerId="AD" clId="Web-{72BBFD78-D7A2-5E0C-C0D5-B88EAF5E9FDE}" dt="2024-06-13T11:15:33.030" v="433" actId="1076"/>
        <pc:sldMkLst>
          <pc:docMk/>
          <pc:sldMk cId="1548302419" sldId="497"/>
        </pc:sldMkLst>
        <pc:picChg chg="add mod">
          <ac:chgData name="Kelly Field" userId="S::kelly.field@downsyndromeuk.co.uk::28088bc8-68ac-40e6-96c2-86d46e2155de" providerId="AD" clId="Web-{72BBFD78-D7A2-5E0C-C0D5-B88EAF5E9FDE}" dt="2024-06-13T11:15:33.030" v="433" actId="1076"/>
          <ac:picMkLst>
            <pc:docMk/>
            <pc:sldMk cId="1548302419" sldId="497"/>
            <ac:picMk id="2" creationId="{F440BD0B-CFB9-5D38-02C4-AB1063368CD1}"/>
          </ac:picMkLst>
        </pc:picChg>
      </pc:sldChg>
      <pc:sldChg chg="addSp delSp modSp add replId">
        <pc:chgData name="Kelly Field" userId="S::kelly.field@downsyndromeuk.co.uk::28088bc8-68ac-40e6-96c2-86d46e2155de" providerId="AD" clId="Web-{72BBFD78-D7A2-5E0C-C0D5-B88EAF5E9FDE}" dt="2024-06-13T11:16:07.687" v="439" actId="1076"/>
        <pc:sldMkLst>
          <pc:docMk/>
          <pc:sldMk cId="2899156834" sldId="498"/>
        </pc:sldMkLst>
        <pc:picChg chg="del">
          <ac:chgData name="Kelly Field" userId="S::kelly.field@downsyndromeuk.co.uk::28088bc8-68ac-40e6-96c2-86d46e2155de" providerId="AD" clId="Web-{72BBFD78-D7A2-5E0C-C0D5-B88EAF5E9FDE}" dt="2024-06-13T11:15:38.749" v="435"/>
          <ac:picMkLst>
            <pc:docMk/>
            <pc:sldMk cId="2899156834" sldId="498"/>
            <ac:picMk id="2" creationId="{F440BD0B-CFB9-5D38-02C4-AB1063368CD1}"/>
          </ac:picMkLst>
        </pc:picChg>
        <pc:picChg chg="add mod">
          <ac:chgData name="Kelly Field" userId="S::kelly.field@downsyndromeuk.co.uk::28088bc8-68ac-40e6-96c2-86d46e2155de" providerId="AD" clId="Web-{72BBFD78-D7A2-5E0C-C0D5-B88EAF5E9FDE}" dt="2024-06-13T11:16:07.687" v="439" actId="1076"/>
          <ac:picMkLst>
            <pc:docMk/>
            <pc:sldMk cId="2899156834" sldId="498"/>
            <ac:picMk id="3" creationId="{37399268-E34C-A095-4790-EF7860EB2154}"/>
          </ac:picMkLst>
        </pc:picChg>
      </pc:sldChg>
      <pc:sldChg chg="addSp delSp modSp add replId">
        <pc:chgData name="Kelly Field" userId="S::kelly.field@downsyndromeuk.co.uk::28088bc8-68ac-40e6-96c2-86d46e2155de" providerId="AD" clId="Web-{72BBFD78-D7A2-5E0C-C0D5-B88EAF5E9FDE}" dt="2024-06-13T11:22:09.918" v="460" actId="1076"/>
        <pc:sldMkLst>
          <pc:docMk/>
          <pc:sldMk cId="2580826831" sldId="499"/>
        </pc:sldMkLst>
        <pc:picChg chg="add mod">
          <ac:chgData name="Kelly Field" userId="S::kelly.field@downsyndromeuk.co.uk::28088bc8-68ac-40e6-96c2-86d46e2155de" providerId="AD" clId="Web-{72BBFD78-D7A2-5E0C-C0D5-B88EAF5E9FDE}" dt="2024-06-13T11:22:09.918" v="460" actId="1076"/>
          <ac:picMkLst>
            <pc:docMk/>
            <pc:sldMk cId="2580826831" sldId="499"/>
            <ac:picMk id="2" creationId="{97BCFBE9-0FA7-6B53-79DB-39031694A27F}"/>
          </ac:picMkLst>
        </pc:picChg>
        <pc:picChg chg="del">
          <ac:chgData name="Kelly Field" userId="S::kelly.field@downsyndromeuk.co.uk::28088bc8-68ac-40e6-96c2-86d46e2155de" providerId="AD" clId="Web-{72BBFD78-D7A2-5E0C-C0D5-B88EAF5E9FDE}" dt="2024-06-13T11:16:51.954" v="456"/>
          <ac:picMkLst>
            <pc:docMk/>
            <pc:sldMk cId="2580826831" sldId="499"/>
            <ac:picMk id="3" creationId="{37399268-E34C-A095-4790-EF7860EB2154}"/>
          </ac:picMkLst>
        </pc:picChg>
      </pc:sldChg>
      <pc:sldChg chg="new del">
        <pc:chgData name="Kelly Field" userId="S::kelly.field@downsyndromeuk.co.uk::28088bc8-68ac-40e6-96c2-86d46e2155de" providerId="AD" clId="Web-{72BBFD78-D7A2-5E0C-C0D5-B88EAF5E9FDE}" dt="2024-06-13T11:16:47.720" v="454"/>
        <pc:sldMkLst>
          <pc:docMk/>
          <pc:sldMk cId="3248961629" sldId="499"/>
        </pc:sldMkLst>
      </pc:sldChg>
    </pc:docChg>
  </pc:docChgLst>
  <pc:docChgLst>
    <pc:chgData name="Kelly Field" userId="S::kelly.field@downsyndromeuk.co.uk::28088bc8-68ac-40e6-96c2-86d46e2155de" providerId="AD" clId="Web-{F40D94DD-68C4-75EE-0F90-2573B78A05B7}"/>
    <pc:docChg chg="modSld">
      <pc:chgData name="Kelly Field" userId="S::kelly.field@downsyndromeuk.co.uk::28088bc8-68ac-40e6-96c2-86d46e2155de" providerId="AD" clId="Web-{F40D94DD-68C4-75EE-0F90-2573B78A05B7}" dt="2024-07-01T11:45:44.298" v="3" actId="1076"/>
      <pc:docMkLst>
        <pc:docMk/>
      </pc:docMkLst>
      <pc:sldChg chg="modSp">
        <pc:chgData name="Kelly Field" userId="S::kelly.field@downsyndromeuk.co.uk::28088bc8-68ac-40e6-96c2-86d46e2155de" providerId="AD" clId="Web-{F40D94DD-68C4-75EE-0F90-2573B78A05B7}" dt="2024-07-01T11:45:44.298" v="3" actId="1076"/>
        <pc:sldMkLst>
          <pc:docMk/>
          <pc:sldMk cId="296307066" sldId="511"/>
        </pc:sldMkLst>
        <pc:spChg chg="mod">
          <ac:chgData name="Kelly Field" userId="S::kelly.field@downsyndromeuk.co.uk::28088bc8-68ac-40e6-96c2-86d46e2155de" providerId="AD" clId="Web-{F40D94DD-68C4-75EE-0F90-2573B78A05B7}" dt="2024-07-01T11:45:44.298" v="3" actId="1076"/>
          <ac:spMkLst>
            <pc:docMk/>
            <pc:sldMk cId="296307066" sldId="511"/>
            <ac:spMk id="6" creationId="{9D79C8BA-8A11-5A75-8C90-2A3633190584}"/>
          </ac:spMkLst>
        </pc:spChg>
      </pc:sldChg>
    </pc:docChg>
  </pc:docChgLst>
  <pc:docChgLst>
    <pc:chgData name="Kelly Field" userId="S::kelly.field@downsyndromeuk.co.uk::28088bc8-68ac-40e6-96c2-86d46e2155de" providerId="AD" clId="Web-{14D1DF4A-8C92-C7B0-F39E-B0398F7C03D2}"/>
    <pc:docChg chg="addSld modSld">
      <pc:chgData name="Kelly Field" userId="S::kelly.field@downsyndromeuk.co.uk::28088bc8-68ac-40e6-96c2-86d46e2155de" providerId="AD" clId="Web-{14D1DF4A-8C92-C7B0-F39E-B0398F7C03D2}" dt="2024-06-13T11:28:04.469" v="87" actId="20577"/>
      <pc:docMkLst>
        <pc:docMk/>
      </pc:docMkLst>
      <pc:sldChg chg="addSp delSp modSp add replId">
        <pc:chgData name="Kelly Field" userId="S::kelly.field@downsyndromeuk.co.uk::28088bc8-68ac-40e6-96c2-86d46e2155de" providerId="AD" clId="Web-{14D1DF4A-8C92-C7B0-F39E-B0398F7C03D2}" dt="2024-06-13T11:28:04.469" v="87" actId="20577"/>
        <pc:sldMkLst>
          <pc:docMk/>
          <pc:sldMk cId="3075757674" sldId="500"/>
        </pc:sldMkLst>
        <pc:spChg chg="add mod">
          <ac:chgData name="Kelly Field" userId="S::kelly.field@downsyndromeuk.co.uk::28088bc8-68ac-40e6-96c2-86d46e2155de" providerId="AD" clId="Web-{14D1DF4A-8C92-C7B0-F39E-B0398F7C03D2}" dt="2024-06-13T11:28:04.469" v="87" actId="20577"/>
          <ac:spMkLst>
            <pc:docMk/>
            <pc:sldMk cId="3075757674" sldId="500"/>
            <ac:spMk id="3" creationId="{3A156C55-9F74-DA2E-4419-4DA5B752FBA2}"/>
          </ac:spMkLst>
        </pc:spChg>
        <pc:picChg chg="del">
          <ac:chgData name="Kelly Field" userId="S::kelly.field@downsyndromeuk.co.uk::28088bc8-68ac-40e6-96c2-86d46e2155de" providerId="AD" clId="Web-{14D1DF4A-8C92-C7B0-F39E-B0398F7C03D2}" dt="2024-06-13T11:26:52.123" v="1"/>
          <ac:picMkLst>
            <pc:docMk/>
            <pc:sldMk cId="3075757674" sldId="500"/>
            <ac:picMk id="2" creationId="{97BCFBE9-0FA7-6B53-79DB-39031694A27F}"/>
          </ac:picMkLst>
        </pc:picChg>
      </pc:sldChg>
    </pc:docChg>
  </pc:docChgLst>
  <pc:docChgLst>
    <pc:chgData name="Kelly Field" userId="S::kelly.field@downsyndromeuk.co.uk::28088bc8-68ac-40e6-96c2-86d46e2155de" providerId="AD" clId="Web-{8F0F0222-739B-64B9-C5E0-A6B4362759D6}"/>
    <pc:docChg chg="addSld delSld modSld sldOrd">
      <pc:chgData name="Kelly Field" userId="S::kelly.field@downsyndromeuk.co.uk::28088bc8-68ac-40e6-96c2-86d46e2155de" providerId="AD" clId="Web-{8F0F0222-739B-64B9-C5E0-A6B4362759D6}" dt="2024-06-18T10:27:04.919" v="973" actId="20577"/>
      <pc:docMkLst>
        <pc:docMk/>
      </pc:docMkLst>
      <pc:sldChg chg="del">
        <pc:chgData name="Kelly Field" userId="S::kelly.field@downsyndromeuk.co.uk::28088bc8-68ac-40e6-96c2-86d46e2155de" providerId="AD" clId="Web-{8F0F0222-739B-64B9-C5E0-A6B4362759D6}" dt="2024-06-18T09:44:31.864" v="923"/>
        <pc:sldMkLst>
          <pc:docMk/>
          <pc:sldMk cId="3401408751" sldId="264"/>
        </pc:sldMkLst>
      </pc:sldChg>
      <pc:sldChg chg="addSp delSp modSp">
        <pc:chgData name="Kelly Field" userId="S::kelly.field@downsyndromeuk.co.uk::28088bc8-68ac-40e6-96c2-86d46e2155de" providerId="AD" clId="Web-{8F0F0222-739B-64B9-C5E0-A6B4362759D6}" dt="2024-06-18T09:15:55.918" v="486" actId="1076"/>
        <pc:sldMkLst>
          <pc:docMk/>
          <pc:sldMk cId="1568461366" sldId="300"/>
        </pc:sldMkLst>
        <pc:spChg chg="add mod">
          <ac:chgData name="Kelly Field" userId="S::kelly.field@downsyndromeuk.co.uk::28088bc8-68ac-40e6-96c2-86d46e2155de" providerId="AD" clId="Web-{8F0F0222-739B-64B9-C5E0-A6B4362759D6}" dt="2024-06-18T09:15:55.918" v="486" actId="1076"/>
          <ac:spMkLst>
            <pc:docMk/>
            <pc:sldMk cId="1568461366" sldId="300"/>
            <ac:spMk id="14" creationId="{9B749ADA-4086-83E1-694B-383DA818EC58}"/>
          </ac:spMkLst>
        </pc:spChg>
        <pc:spChg chg="add del mod">
          <ac:chgData name="Kelly Field" userId="S::kelly.field@downsyndromeuk.co.uk::28088bc8-68ac-40e6-96c2-86d46e2155de" providerId="AD" clId="Web-{8F0F0222-739B-64B9-C5E0-A6B4362759D6}" dt="2024-06-18T09:13:37.429" v="411"/>
          <ac:spMkLst>
            <pc:docMk/>
            <pc:sldMk cId="1568461366" sldId="300"/>
            <ac:spMk id="15" creationId="{F21345D5-6CDD-C8D1-6941-9F28700C536A}"/>
          </ac:spMkLst>
        </pc:spChg>
        <pc:spChg chg="add mod">
          <ac:chgData name="Kelly Field" userId="S::kelly.field@downsyndromeuk.co.uk::28088bc8-68ac-40e6-96c2-86d46e2155de" providerId="AD" clId="Web-{8F0F0222-739B-64B9-C5E0-A6B4362759D6}" dt="2024-06-18T09:14:16.837" v="425" actId="20577"/>
          <ac:spMkLst>
            <pc:docMk/>
            <pc:sldMk cId="1568461366" sldId="300"/>
            <ac:spMk id="16" creationId="{6BF08391-6396-DC9D-A8C1-C5BFE2D2E73B}"/>
          </ac:spMkLst>
        </pc:spChg>
        <pc:spChg chg="del">
          <ac:chgData name="Kelly Field" userId="S::kelly.field@downsyndromeuk.co.uk::28088bc8-68ac-40e6-96c2-86d46e2155de" providerId="AD" clId="Web-{8F0F0222-739B-64B9-C5E0-A6B4362759D6}" dt="2024-06-18T09:13:05.616" v="400"/>
          <ac:spMkLst>
            <pc:docMk/>
            <pc:sldMk cId="1568461366" sldId="300"/>
            <ac:spMk id="19" creationId="{4D1CBC40-675D-3F32-B2A8-0FE446479433}"/>
          </ac:spMkLst>
        </pc:spChg>
        <pc:graphicFrameChg chg="del">
          <ac:chgData name="Kelly Field" userId="S::kelly.field@downsyndromeuk.co.uk::28088bc8-68ac-40e6-96c2-86d46e2155de" providerId="AD" clId="Web-{8F0F0222-739B-64B9-C5E0-A6B4362759D6}" dt="2024-06-18T09:10:11.251" v="181"/>
          <ac:graphicFrameMkLst>
            <pc:docMk/>
            <pc:sldMk cId="1568461366" sldId="300"/>
            <ac:graphicFrameMk id="2" creationId="{94B469CF-1BE8-77E4-779D-B93E53C63EA4}"/>
          </ac:graphicFrameMkLst>
        </pc:graphicFrameChg>
        <pc:picChg chg="mod">
          <ac:chgData name="Kelly Field" userId="S::kelly.field@downsyndromeuk.co.uk::28088bc8-68ac-40e6-96c2-86d46e2155de" providerId="AD" clId="Web-{8F0F0222-739B-64B9-C5E0-A6B4362759D6}" dt="2024-06-18T09:14:06.258" v="421" actId="1076"/>
          <ac:picMkLst>
            <pc:docMk/>
            <pc:sldMk cId="1568461366" sldId="300"/>
            <ac:picMk id="3" creationId="{DB3A1773-8A31-4EC6-812F-26761AA02983}"/>
          </ac:picMkLst>
        </pc:picChg>
      </pc:sldChg>
      <pc:sldChg chg="delSp">
        <pc:chgData name="Kelly Field" userId="S::kelly.field@downsyndromeuk.co.uk::28088bc8-68ac-40e6-96c2-86d46e2155de" providerId="AD" clId="Web-{8F0F0222-739B-64B9-C5E0-A6B4362759D6}" dt="2024-06-18T09:02:34.502" v="38"/>
        <pc:sldMkLst>
          <pc:docMk/>
          <pc:sldMk cId="366619842" sldId="394"/>
        </pc:sldMkLst>
        <pc:graphicFrameChg chg="del">
          <ac:chgData name="Kelly Field" userId="S::kelly.field@downsyndromeuk.co.uk::28088bc8-68ac-40e6-96c2-86d46e2155de" providerId="AD" clId="Web-{8F0F0222-739B-64B9-C5E0-A6B4362759D6}" dt="2024-06-18T09:02:34.502" v="38"/>
          <ac:graphicFrameMkLst>
            <pc:docMk/>
            <pc:sldMk cId="366619842" sldId="394"/>
            <ac:graphicFrameMk id="10" creationId="{4A6AE199-70EE-C4FB-4681-61EC5408A921}"/>
          </ac:graphicFrameMkLst>
        </pc:graphicFrameChg>
        <pc:picChg chg="del">
          <ac:chgData name="Kelly Field" userId="S::kelly.field@downsyndromeuk.co.uk::28088bc8-68ac-40e6-96c2-86d46e2155de" providerId="AD" clId="Web-{8F0F0222-739B-64B9-C5E0-A6B4362759D6}" dt="2024-06-18T09:02:33.752" v="37"/>
          <ac:picMkLst>
            <pc:docMk/>
            <pc:sldMk cId="366619842" sldId="394"/>
            <ac:picMk id="1030" creationId="{748406BC-B460-A13C-DAD7-7B3BC441C764}"/>
          </ac:picMkLst>
        </pc:picChg>
      </pc:sldChg>
      <pc:sldChg chg="addSp delSp modSp">
        <pc:chgData name="Kelly Field" userId="S::kelly.field@downsyndromeuk.co.uk::28088bc8-68ac-40e6-96c2-86d46e2155de" providerId="AD" clId="Web-{8F0F0222-739B-64B9-C5E0-A6B4362759D6}" dt="2024-06-18T09:05:18.788" v="70" actId="20577"/>
        <pc:sldMkLst>
          <pc:docMk/>
          <pc:sldMk cId="2090549894" sldId="395"/>
        </pc:sldMkLst>
        <pc:spChg chg="add del mod">
          <ac:chgData name="Kelly Field" userId="S::kelly.field@downsyndromeuk.co.uk::28088bc8-68ac-40e6-96c2-86d46e2155de" providerId="AD" clId="Web-{8F0F0222-739B-64B9-C5E0-A6B4362759D6}" dt="2024-06-18T09:01:34.359" v="31"/>
          <ac:spMkLst>
            <pc:docMk/>
            <pc:sldMk cId="2090549894" sldId="395"/>
            <ac:spMk id="17" creationId="{C353E208-CD1D-109D-D1BD-BFEC7FA4EA14}"/>
          </ac:spMkLst>
        </pc:spChg>
        <pc:spChg chg="add mod">
          <ac:chgData name="Kelly Field" userId="S::kelly.field@downsyndromeuk.co.uk::28088bc8-68ac-40e6-96c2-86d46e2155de" providerId="AD" clId="Web-{8F0F0222-739B-64B9-C5E0-A6B4362759D6}" dt="2024-06-18T09:05:18.788" v="70" actId="20577"/>
          <ac:spMkLst>
            <pc:docMk/>
            <pc:sldMk cId="2090549894" sldId="395"/>
            <ac:spMk id="22" creationId="{40378390-18B5-4E78-B457-78F171CB48AC}"/>
          </ac:spMkLst>
        </pc:spChg>
        <pc:graphicFrameChg chg="del">
          <ac:chgData name="Kelly Field" userId="S::kelly.field@downsyndromeuk.co.uk::28088bc8-68ac-40e6-96c2-86d46e2155de" providerId="AD" clId="Web-{8F0F0222-739B-64B9-C5E0-A6B4362759D6}" dt="2024-06-18T09:01:29.359" v="29"/>
          <ac:graphicFrameMkLst>
            <pc:docMk/>
            <pc:sldMk cId="2090549894" sldId="395"/>
            <ac:graphicFrameMk id="7" creationId="{E72E43D3-0D23-A059-A240-A0AB552044E6}"/>
          </ac:graphicFrameMkLst>
        </pc:graphicFrameChg>
        <pc:graphicFrameChg chg="del">
          <ac:chgData name="Kelly Field" userId="S::kelly.field@downsyndromeuk.co.uk::28088bc8-68ac-40e6-96c2-86d46e2155de" providerId="AD" clId="Web-{8F0F0222-739B-64B9-C5E0-A6B4362759D6}" dt="2024-06-18T09:01:29.906" v="30"/>
          <ac:graphicFrameMkLst>
            <pc:docMk/>
            <pc:sldMk cId="2090549894" sldId="395"/>
            <ac:graphicFrameMk id="11" creationId="{6556F77A-2EBD-EDBA-EAFF-B257472A3771}"/>
          </ac:graphicFrameMkLst>
        </pc:graphicFrameChg>
        <pc:picChg chg="del">
          <ac:chgData name="Kelly Field" userId="S::kelly.field@downsyndromeuk.co.uk::28088bc8-68ac-40e6-96c2-86d46e2155de" providerId="AD" clId="Web-{8F0F0222-739B-64B9-C5E0-A6B4362759D6}" dt="2024-06-18T09:01:28.468" v="28"/>
          <ac:picMkLst>
            <pc:docMk/>
            <pc:sldMk cId="2090549894" sldId="395"/>
            <ac:picMk id="6" creationId="{DA9046C0-6D23-72D5-313C-43B34F0FF347}"/>
          </ac:picMkLst>
        </pc:picChg>
        <pc:picChg chg="add mod">
          <ac:chgData name="Kelly Field" userId="S::kelly.field@downsyndromeuk.co.uk::28088bc8-68ac-40e6-96c2-86d46e2155de" providerId="AD" clId="Web-{8F0F0222-739B-64B9-C5E0-A6B4362759D6}" dt="2024-06-18T09:02:11.001" v="35" actId="1076"/>
          <ac:picMkLst>
            <pc:docMk/>
            <pc:sldMk cId="2090549894" sldId="395"/>
            <ac:picMk id="21" creationId="{024E07FA-7C15-E3B8-5B20-FEE031060F8C}"/>
          </ac:picMkLst>
        </pc:picChg>
      </pc:sldChg>
      <pc:sldChg chg="del">
        <pc:chgData name="Kelly Field" userId="S::kelly.field@downsyndromeuk.co.uk::28088bc8-68ac-40e6-96c2-86d46e2155de" providerId="AD" clId="Web-{8F0F0222-739B-64B9-C5E0-A6B4362759D6}" dt="2024-06-18T09:03:41.769" v="48"/>
        <pc:sldMkLst>
          <pc:docMk/>
          <pc:sldMk cId="3091470434" sldId="397"/>
        </pc:sldMkLst>
      </pc:sldChg>
      <pc:sldChg chg="addSp delSp modSp ord">
        <pc:chgData name="Kelly Field" userId="S::kelly.field@downsyndromeuk.co.uk::28088bc8-68ac-40e6-96c2-86d46e2155de" providerId="AD" clId="Web-{8F0F0222-739B-64B9-C5E0-A6B4362759D6}" dt="2024-06-18T09:09:47.734" v="180" actId="1076"/>
        <pc:sldMkLst>
          <pc:docMk/>
          <pc:sldMk cId="928820626" sldId="398"/>
        </pc:sldMkLst>
        <pc:spChg chg="add mod">
          <ac:chgData name="Kelly Field" userId="S::kelly.field@downsyndromeuk.co.uk::28088bc8-68ac-40e6-96c2-86d46e2155de" providerId="AD" clId="Web-{8F0F0222-739B-64B9-C5E0-A6B4362759D6}" dt="2024-06-18T09:09:47.734" v="180" actId="1076"/>
          <ac:spMkLst>
            <pc:docMk/>
            <pc:sldMk cId="928820626" sldId="398"/>
            <ac:spMk id="45" creationId="{D2EF5D1D-F486-BD41-55DB-7F9D41884919}"/>
          </ac:spMkLst>
        </pc:spChg>
        <pc:graphicFrameChg chg="del modGraphic">
          <ac:chgData name="Kelly Field" userId="S::kelly.field@downsyndromeuk.co.uk::28088bc8-68ac-40e6-96c2-86d46e2155de" providerId="AD" clId="Web-{8F0F0222-739B-64B9-C5E0-A6B4362759D6}" dt="2024-06-18T09:04:37.834" v="58"/>
          <ac:graphicFrameMkLst>
            <pc:docMk/>
            <pc:sldMk cId="928820626" sldId="398"/>
            <ac:graphicFrameMk id="4" creationId="{7A4F91F0-D1C5-E7CC-2C07-E2373FD29D02}"/>
          </ac:graphicFrameMkLst>
        </pc:graphicFrameChg>
        <pc:graphicFrameChg chg="del modGraphic">
          <ac:chgData name="Kelly Field" userId="S::kelly.field@downsyndromeuk.co.uk::28088bc8-68ac-40e6-96c2-86d46e2155de" providerId="AD" clId="Web-{8F0F0222-739B-64B9-C5E0-A6B4362759D6}" dt="2024-06-18T09:04:29.146" v="57"/>
          <ac:graphicFrameMkLst>
            <pc:docMk/>
            <pc:sldMk cId="928820626" sldId="398"/>
            <ac:graphicFrameMk id="40" creationId="{E72E43D3-0D23-A059-A240-A0AB552044E6}"/>
          </ac:graphicFrameMkLst>
        </pc:graphicFrameChg>
      </pc:sldChg>
      <pc:sldChg chg="addSp delSp modSp">
        <pc:chgData name="Kelly Field" userId="S::kelly.field@downsyndromeuk.co.uk::28088bc8-68ac-40e6-96c2-86d46e2155de" providerId="AD" clId="Web-{8F0F0222-739B-64B9-C5E0-A6B4362759D6}" dt="2024-06-18T09:01:19.593" v="27" actId="14100"/>
        <pc:sldMkLst>
          <pc:docMk/>
          <pc:sldMk cId="644280297" sldId="435"/>
        </pc:sldMkLst>
        <pc:spChg chg="mod ord">
          <ac:chgData name="Kelly Field" userId="S::kelly.field@downsyndromeuk.co.uk::28088bc8-68ac-40e6-96c2-86d46e2155de" providerId="AD" clId="Web-{8F0F0222-739B-64B9-C5E0-A6B4362759D6}" dt="2024-06-18T09:01:07.468" v="25"/>
          <ac:spMkLst>
            <pc:docMk/>
            <pc:sldMk cId="644280297" sldId="435"/>
            <ac:spMk id="3" creationId="{E697272F-3DD9-C643-8D4E-C771B22AD365}"/>
          </ac:spMkLst>
        </pc:spChg>
        <pc:picChg chg="add mod ord">
          <ac:chgData name="Kelly Field" userId="S::kelly.field@downsyndromeuk.co.uk::28088bc8-68ac-40e6-96c2-86d46e2155de" providerId="AD" clId="Web-{8F0F0222-739B-64B9-C5E0-A6B4362759D6}" dt="2024-06-18T09:01:19.593" v="27" actId="14100"/>
          <ac:picMkLst>
            <pc:docMk/>
            <pc:sldMk cId="644280297" sldId="435"/>
            <ac:picMk id="2" creationId="{9D761A85-0A78-BD0A-F967-7414B6E03319}"/>
          </ac:picMkLst>
        </pc:picChg>
        <pc:picChg chg="del">
          <ac:chgData name="Kelly Field" userId="S::kelly.field@downsyndromeuk.co.uk::28088bc8-68ac-40e6-96c2-86d46e2155de" providerId="AD" clId="Web-{8F0F0222-739B-64B9-C5E0-A6B4362759D6}" dt="2024-06-18T09:00:28.982" v="17"/>
          <ac:picMkLst>
            <pc:docMk/>
            <pc:sldMk cId="644280297" sldId="435"/>
            <ac:picMk id="6" creationId="{9E7422FB-4EF6-1BD0-6E7A-56E3594CB07B}"/>
          </ac:picMkLst>
        </pc:picChg>
        <pc:picChg chg="mod ord">
          <ac:chgData name="Kelly Field" userId="S::kelly.field@downsyndromeuk.co.uk::28088bc8-68ac-40e6-96c2-86d46e2155de" providerId="AD" clId="Web-{8F0F0222-739B-64B9-C5E0-A6B4362759D6}" dt="2024-06-18T09:01:12.171" v="26" actId="1076"/>
          <ac:picMkLst>
            <pc:docMk/>
            <pc:sldMk cId="644280297" sldId="435"/>
            <ac:picMk id="17" creationId="{9B55E4AD-56F1-E90F-CC6D-51AFDE2728C1}"/>
          </ac:picMkLst>
        </pc:picChg>
      </pc:sldChg>
      <pc:sldChg chg="modSp">
        <pc:chgData name="Kelly Field" userId="S::kelly.field@downsyndromeuk.co.uk::28088bc8-68ac-40e6-96c2-86d46e2155de" providerId="AD" clId="Web-{8F0F0222-739B-64B9-C5E0-A6B4362759D6}" dt="2024-06-18T09:37:05.099" v="721" actId="20577"/>
        <pc:sldMkLst>
          <pc:docMk/>
          <pc:sldMk cId="552309207" sldId="436"/>
        </pc:sldMkLst>
        <pc:spChg chg="mod">
          <ac:chgData name="Kelly Field" userId="S::kelly.field@downsyndromeuk.co.uk::28088bc8-68ac-40e6-96c2-86d46e2155de" providerId="AD" clId="Web-{8F0F0222-739B-64B9-C5E0-A6B4362759D6}" dt="2024-06-18T09:37:05.099" v="721" actId="20577"/>
          <ac:spMkLst>
            <pc:docMk/>
            <pc:sldMk cId="552309207" sldId="436"/>
            <ac:spMk id="6" creationId="{9D79C8BA-8A11-5A75-8C90-2A3633190584}"/>
          </ac:spMkLst>
        </pc:spChg>
      </pc:sldChg>
      <pc:sldChg chg="modSp">
        <pc:chgData name="Kelly Field" userId="S::kelly.field@downsyndromeuk.co.uk::28088bc8-68ac-40e6-96c2-86d46e2155de" providerId="AD" clId="Web-{8F0F0222-739B-64B9-C5E0-A6B4362759D6}" dt="2024-06-18T09:37:21.069" v="725" actId="20577"/>
        <pc:sldMkLst>
          <pc:docMk/>
          <pc:sldMk cId="1915428156" sldId="437"/>
        </pc:sldMkLst>
        <pc:spChg chg="mod">
          <ac:chgData name="Kelly Field" userId="S::kelly.field@downsyndromeuk.co.uk::28088bc8-68ac-40e6-96c2-86d46e2155de" providerId="AD" clId="Web-{8F0F0222-739B-64B9-C5E0-A6B4362759D6}" dt="2024-06-18T09:37:21.069" v="725" actId="20577"/>
          <ac:spMkLst>
            <pc:docMk/>
            <pc:sldMk cId="1915428156" sldId="437"/>
            <ac:spMk id="6" creationId="{9D79C8BA-8A11-5A75-8C90-2A3633190584}"/>
          </ac:spMkLst>
        </pc:spChg>
      </pc:sldChg>
      <pc:sldChg chg="del">
        <pc:chgData name="Kelly Field" userId="S::kelly.field@downsyndromeuk.co.uk::28088bc8-68ac-40e6-96c2-86d46e2155de" providerId="AD" clId="Web-{8F0F0222-739B-64B9-C5E0-A6B4362759D6}" dt="2024-06-18T09:37:50.242" v="753"/>
        <pc:sldMkLst>
          <pc:docMk/>
          <pc:sldMk cId="49772243" sldId="439"/>
        </pc:sldMkLst>
      </pc:sldChg>
      <pc:sldChg chg="ord">
        <pc:chgData name="Kelly Field" userId="S::kelly.field@downsyndromeuk.co.uk::28088bc8-68ac-40e6-96c2-86d46e2155de" providerId="AD" clId="Web-{8F0F0222-739B-64B9-C5E0-A6B4362759D6}" dt="2024-06-18T09:39:20.619" v="775"/>
        <pc:sldMkLst>
          <pc:docMk/>
          <pc:sldMk cId="1523467916" sldId="443"/>
        </pc:sldMkLst>
      </pc:sldChg>
      <pc:sldChg chg="modSp ord">
        <pc:chgData name="Kelly Field" userId="S::kelly.field@downsyndromeuk.co.uk::28088bc8-68ac-40e6-96c2-86d46e2155de" providerId="AD" clId="Web-{8F0F0222-739B-64B9-C5E0-A6B4362759D6}" dt="2024-06-18T09:39:52.074" v="834" actId="20577"/>
        <pc:sldMkLst>
          <pc:docMk/>
          <pc:sldMk cId="2817428625" sldId="444"/>
        </pc:sldMkLst>
        <pc:spChg chg="mod">
          <ac:chgData name="Kelly Field" userId="S::kelly.field@downsyndromeuk.co.uk::28088bc8-68ac-40e6-96c2-86d46e2155de" providerId="AD" clId="Web-{8F0F0222-739B-64B9-C5E0-A6B4362759D6}" dt="2024-06-18T09:39:52.074" v="834" actId="20577"/>
          <ac:spMkLst>
            <pc:docMk/>
            <pc:sldMk cId="2817428625" sldId="444"/>
            <ac:spMk id="6" creationId="{9D79C8BA-8A11-5A75-8C90-2A3633190584}"/>
          </ac:spMkLst>
        </pc:spChg>
      </pc:sldChg>
      <pc:sldChg chg="del">
        <pc:chgData name="Kelly Field" userId="S::kelly.field@downsyndromeuk.co.uk::28088bc8-68ac-40e6-96c2-86d46e2155de" providerId="AD" clId="Web-{8F0F0222-739B-64B9-C5E0-A6B4362759D6}" dt="2024-06-18T09:40:56.373" v="869"/>
        <pc:sldMkLst>
          <pc:docMk/>
          <pc:sldMk cId="1233476372" sldId="445"/>
        </pc:sldMkLst>
      </pc:sldChg>
      <pc:sldChg chg="del">
        <pc:chgData name="Kelly Field" userId="S::kelly.field@downsyndromeuk.co.uk::28088bc8-68ac-40e6-96c2-86d46e2155de" providerId="AD" clId="Web-{8F0F0222-739B-64B9-C5E0-A6B4362759D6}" dt="2024-06-18T09:41:00.826" v="871"/>
        <pc:sldMkLst>
          <pc:docMk/>
          <pc:sldMk cId="1312701299" sldId="446"/>
        </pc:sldMkLst>
      </pc:sldChg>
      <pc:sldChg chg="del">
        <pc:chgData name="Kelly Field" userId="S::kelly.field@downsyndromeuk.co.uk::28088bc8-68ac-40e6-96c2-86d46e2155de" providerId="AD" clId="Web-{8F0F0222-739B-64B9-C5E0-A6B4362759D6}" dt="2024-06-18T09:41:36.139" v="874"/>
        <pc:sldMkLst>
          <pc:docMk/>
          <pc:sldMk cId="467922649" sldId="447"/>
        </pc:sldMkLst>
      </pc:sldChg>
      <pc:sldChg chg="del">
        <pc:chgData name="Kelly Field" userId="S::kelly.field@downsyndromeuk.co.uk::28088bc8-68ac-40e6-96c2-86d46e2155de" providerId="AD" clId="Web-{8F0F0222-739B-64B9-C5E0-A6B4362759D6}" dt="2024-06-18T09:41:37.249" v="875"/>
        <pc:sldMkLst>
          <pc:docMk/>
          <pc:sldMk cId="317959434" sldId="448"/>
        </pc:sldMkLst>
      </pc:sldChg>
      <pc:sldChg chg="del">
        <pc:chgData name="Kelly Field" userId="S::kelly.field@downsyndromeuk.co.uk::28088bc8-68ac-40e6-96c2-86d46e2155de" providerId="AD" clId="Web-{8F0F0222-739B-64B9-C5E0-A6B4362759D6}" dt="2024-06-18T09:41:38.452" v="876"/>
        <pc:sldMkLst>
          <pc:docMk/>
          <pc:sldMk cId="3660550749" sldId="449"/>
        </pc:sldMkLst>
      </pc:sldChg>
      <pc:sldChg chg="addSp delSp modSp">
        <pc:chgData name="Kelly Field" userId="S::kelly.field@downsyndromeuk.co.uk::28088bc8-68ac-40e6-96c2-86d46e2155de" providerId="AD" clId="Web-{8F0F0222-739B-64B9-C5E0-A6B4362759D6}" dt="2024-06-18T09:35:33.362" v="634" actId="688"/>
        <pc:sldMkLst>
          <pc:docMk/>
          <pc:sldMk cId="2875893541" sldId="450"/>
        </pc:sldMkLst>
        <pc:spChg chg="mod ord">
          <ac:chgData name="Kelly Field" userId="S::kelly.field@downsyndromeuk.co.uk::28088bc8-68ac-40e6-96c2-86d46e2155de" providerId="AD" clId="Web-{8F0F0222-739B-64B9-C5E0-A6B4362759D6}" dt="2024-06-18T09:35:27.440" v="632" actId="1076"/>
          <ac:spMkLst>
            <pc:docMk/>
            <pc:sldMk cId="2875893541" sldId="450"/>
            <ac:spMk id="3" creationId="{E697272F-3DD9-C643-8D4E-C771B22AD365}"/>
          </ac:spMkLst>
        </pc:spChg>
        <pc:spChg chg="del mod">
          <ac:chgData name="Kelly Field" userId="S::kelly.field@downsyndromeuk.co.uk::28088bc8-68ac-40e6-96c2-86d46e2155de" providerId="AD" clId="Web-{8F0F0222-739B-64B9-C5E0-A6B4362759D6}" dt="2024-06-18T09:33:46.859" v="596"/>
          <ac:spMkLst>
            <pc:docMk/>
            <pc:sldMk cId="2875893541" sldId="450"/>
            <ac:spMk id="8" creationId="{45E9F828-5AAD-9FDC-2A52-D0B58FF2164A}"/>
          </ac:spMkLst>
        </pc:spChg>
        <pc:spChg chg="del mod">
          <ac:chgData name="Kelly Field" userId="S::kelly.field@downsyndromeuk.co.uk::28088bc8-68ac-40e6-96c2-86d46e2155de" providerId="AD" clId="Web-{8F0F0222-739B-64B9-C5E0-A6B4362759D6}" dt="2024-06-18T09:33:52.109" v="601"/>
          <ac:spMkLst>
            <pc:docMk/>
            <pc:sldMk cId="2875893541" sldId="450"/>
            <ac:spMk id="9" creationId="{7890B698-64A7-F1BE-CB19-07B6D41F6051}"/>
          </ac:spMkLst>
        </pc:spChg>
        <pc:spChg chg="del mod">
          <ac:chgData name="Kelly Field" userId="S::kelly.field@downsyndromeuk.co.uk::28088bc8-68ac-40e6-96c2-86d46e2155de" providerId="AD" clId="Web-{8F0F0222-739B-64B9-C5E0-A6B4362759D6}" dt="2024-06-18T09:33:48.656" v="598"/>
          <ac:spMkLst>
            <pc:docMk/>
            <pc:sldMk cId="2875893541" sldId="450"/>
            <ac:spMk id="10" creationId="{0D56A9B7-8080-AC9B-51A5-04195B887845}"/>
          </ac:spMkLst>
        </pc:spChg>
        <pc:picChg chg="add mod">
          <ac:chgData name="Kelly Field" userId="S::kelly.field@downsyndromeuk.co.uk::28088bc8-68ac-40e6-96c2-86d46e2155de" providerId="AD" clId="Web-{8F0F0222-739B-64B9-C5E0-A6B4362759D6}" dt="2024-06-18T09:35:00.845" v="623" actId="14100"/>
          <ac:picMkLst>
            <pc:docMk/>
            <pc:sldMk cId="2875893541" sldId="450"/>
            <ac:picMk id="5" creationId="{DC07D9A8-8C10-262F-AC9E-D1E4D8862FF3}"/>
          </ac:picMkLst>
        </pc:picChg>
        <pc:picChg chg="del">
          <ac:chgData name="Kelly Field" userId="S::kelly.field@downsyndromeuk.co.uk::28088bc8-68ac-40e6-96c2-86d46e2155de" providerId="AD" clId="Web-{8F0F0222-739B-64B9-C5E0-A6B4362759D6}" dt="2024-06-18T09:33:42.687" v="594"/>
          <ac:picMkLst>
            <pc:docMk/>
            <pc:sldMk cId="2875893541" sldId="450"/>
            <ac:picMk id="6" creationId="{9E7422FB-4EF6-1BD0-6E7A-56E3594CB07B}"/>
          </ac:picMkLst>
        </pc:picChg>
        <pc:picChg chg="mod">
          <ac:chgData name="Kelly Field" userId="S::kelly.field@downsyndromeuk.co.uk::28088bc8-68ac-40e6-96c2-86d46e2155de" providerId="AD" clId="Web-{8F0F0222-739B-64B9-C5E0-A6B4362759D6}" dt="2024-06-18T09:35:33.362" v="634" actId="688"/>
          <ac:picMkLst>
            <pc:docMk/>
            <pc:sldMk cId="2875893541" sldId="450"/>
            <ac:picMk id="17" creationId="{9B55E4AD-56F1-E90F-CC6D-51AFDE2728C1}"/>
          </ac:picMkLst>
        </pc:picChg>
        <pc:picChg chg="mod">
          <ac:chgData name="Kelly Field" userId="S::kelly.field@downsyndromeuk.co.uk::28088bc8-68ac-40e6-96c2-86d46e2155de" providerId="AD" clId="Web-{8F0F0222-739B-64B9-C5E0-A6B4362759D6}" dt="2024-06-18T09:35:25.049" v="631" actId="1076"/>
          <ac:picMkLst>
            <pc:docMk/>
            <pc:sldMk cId="2875893541" sldId="450"/>
            <ac:picMk id="19" creationId="{F30AD938-E966-8BE0-581C-EED907B45BFA}"/>
          </ac:picMkLst>
        </pc:picChg>
        <pc:picChg chg="mod">
          <ac:chgData name="Kelly Field" userId="S::kelly.field@downsyndromeuk.co.uk::28088bc8-68ac-40e6-96c2-86d46e2155de" providerId="AD" clId="Web-{8F0F0222-739B-64B9-C5E0-A6B4362759D6}" dt="2024-06-18T09:35:21.315" v="629" actId="1076"/>
          <ac:picMkLst>
            <pc:docMk/>
            <pc:sldMk cId="2875893541" sldId="450"/>
            <ac:picMk id="22" creationId="{1B686512-4B0F-7816-16B9-C5C7EA413124}"/>
          </ac:picMkLst>
        </pc:picChg>
      </pc:sldChg>
      <pc:sldChg chg="modSp">
        <pc:chgData name="Kelly Field" userId="S::kelly.field@downsyndromeuk.co.uk::28088bc8-68ac-40e6-96c2-86d46e2155de" providerId="AD" clId="Web-{8F0F0222-739B-64B9-C5E0-A6B4362759D6}" dt="2024-06-18T09:38:11.273" v="760" actId="20577"/>
        <pc:sldMkLst>
          <pc:docMk/>
          <pc:sldMk cId="420011725" sldId="451"/>
        </pc:sldMkLst>
        <pc:spChg chg="mod">
          <ac:chgData name="Kelly Field" userId="S::kelly.field@downsyndromeuk.co.uk::28088bc8-68ac-40e6-96c2-86d46e2155de" providerId="AD" clId="Web-{8F0F0222-739B-64B9-C5E0-A6B4362759D6}" dt="2024-06-18T09:38:11.273" v="760" actId="20577"/>
          <ac:spMkLst>
            <pc:docMk/>
            <pc:sldMk cId="420011725" sldId="451"/>
            <ac:spMk id="15" creationId="{6F38B350-D050-5850-5DE0-98D78091BC97}"/>
          </ac:spMkLst>
        </pc:spChg>
      </pc:sldChg>
      <pc:sldChg chg="add del">
        <pc:chgData name="Kelly Field" userId="S::kelly.field@downsyndromeuk.co.uk::28088bc8-68ac-40e6-96c2-86d46e2155de" providerId="AD" clId="Web-{8F0F0222-739B-64B9-C5E0-A6B4362759D6}" dt="2024-06-18T09:41:54.812" v="878"/>
        <pc:sldMkLst>
          <pc:docMk/>
          <pc:sldMk cId="2172890564" sldId="452"/>
        </pc:sldMkLst>
      </pc:sldChg>
      <pc:sldChg chg="del">
        <pc:chgData name="Kelly Field" userId="S::kelly.field@downsyndromeuk.co.uk::28088bc8-68ac-40e6-96c2-86d46e2155de" providerId="AD" clId="Web-{8F0F0222-739B-64B9-C5E0-A6B4362759D6}" dt="2024-06-18T09:38:49.900" v="770"/>
        <pc:sldMkLst>
          <pc:docMk/>
          <pc:sldMk cId="86552926" sldId="453"/>
        </pc:sldMkLst>
      </pc:sldChg>
      <pc:sldChg chg="modSp">
        <pc:chgData name="Kelly Field" userId="S::kelly.field@downsyndromeuk.co.uk::28088bc8-68ac-40e6-96c2-86d46e2155de" providerId="AD" clId="Web-{8F0F0222-739B-64B9-C5E0-A6B4362759D6}" dt="2024-06-18T09:37:41.679" v="752" actId="20577"/>
        <pc:sldMkLst>
          <pc:docMk/>
          <pc:sldMk cId="4087685129" sldId="454"/>
        </pc:sldMkLst>
        <pc:spChg chg="mod">
          <ac:chgData name="Kelly Field" userId="S::kelly.field@downsyndromeuk.co.uk::28088bc8-68ac-40e6-96c2-86d46e2155de" providerId="AD" clId="Web-{8F0F0222-739B-64B9-C5E0-A6B4362759D6}" dt="2024-06-18T09:37:41.679" v="752" actId="20577"/>
          <ac:spMkLst>
            <pc:docMk/>
            <pc:sldMk cId="4087685129" sldId="454"/>
            <ac:spMk id="6" creationId="{9D79C8BA-8A11-5A75-8C90-2A3633190584}"/>
          </ac:spMkLst>
        </pc:spChg>
      </pc:sldChg>
      <pc:sldChg chg="del">
        <pc:chgData name="Kelly Field" userId="S::kelly.field@downsyndromeuk.co.uk::28088bc8-68ac-40e6-96c2-86d46e2155de" providerId="AD" clId="Web-{8F0F0222-739B-64B9-C5E0-A6B4362759D6}" dt="2024-06-18T09:40:57.654" v="870"/>
        <pc:sldMkLst>
          <pc:docMk/>
          <pc:sldMk cId="2423777641" sldId="455"/>
        </pc:sldMkLst>
      </pc:sldChg>
      <pc:sldChg chg="del">
        <pc:chgData name="Kelly Field" userId="S::kelly.field@downsyndromeuk.co.uk::28088bc8-68ac-40e6-96c2-86d46e2155de" providerId="AD" clId="Web-{8F0F0222-739B-64B9-C5E0-A6B4362759D6}" dt="2024-06-18T09:38:50.697" v="771"/>
        <pc:sldMkLst>
          <pc:docMk/>
          <pc:sldMk cId="1474900832" sldId="456"/>
        </pc:sldMkLst>
      </pc:sldChg>
      <pc:sldChg chg="del">
        <pc:chgData name="Kelly Field" userId="S::kelly.field@downsyndromeuk.co.uk::28088bc8-68ac-40e6-96c2-86d46e2155de" providerId="AD" clId="Web-{8F0F0222-739B-64B9-C5E0-A6B4362759D6}" dt="2024-06-18T09:44:24.676" v="916"/>
        <pc:sldMkLst>
          <pc:docMk/>
          <pc:sldMk cId="3966069556" sldId="459"/>
        </pc:sldMkLst>
      </pc:sldChg>
      <pc:sldChg chg="del">
        <pc:chgData name="Kelly Field" userId="S::kelly.field@downsyndromeuk.co.uk::28088bc8-68ac-40e6-96c2-86d46e2155de" providerId="AD" clId="Web-{8F0F0222-739B-64B9-C5E0-A6B4362759D6}" dt="2024-06-18T09:44:29.286" v="921"/>
        <pc:sldMkLst>
          <pc:docMk/>
          <pc:sldMk cId="1540543511" sldId="460"/>
        </pc:sldMkLst>
      </pc:sldChg>
      <pc:sldChg chg="addSp delSp modSp">
        <pc:chgData name="Kelly Field" userId="S::kelly.field@downsyndromeuk.co.uk::28088bc8-68ac-40e6-96c2-86d46e2155de" providerId="AD" clId="Web-{8F0F0222-739B-64B9-C5E0-A6B4362759D6}" dt="2024-06-18T09:43:48.034" v="909" actId="1076"/>
        <pc:sldMkLst>
          <pc:docMk/>
          <pc:sldMk cId="1967129561" sldId="462"/>
        </pc:sldMkLst>
        <pc:picChg chg="add mod">
          <ac:chgData name="Kelly Field" userId="S::kelly.field@downsyndromeuk.co.uk::28088bc8-68ac-40e6-96c2-86d46e2155de" providerId="AD" clId="Web-{8F0F0222-739B-64B9-C5E0-A6B4362759D6}" dt="2024-06-18T09:43:48.034" v="909" actId="1076"/>
          <ac:picMkLst>
            <pc:docMk/>
            <pc:sldMk cId="1967129561" sldId="462"/>
            <ac:picMk id="2" creationId="{F100CCA6-DA33-B59D-53E9-F9DAE0234446}"/>
          </ac:picMkLst>
        </pc:picChg>
        <pc:picChg chg="del">
          <ac:chgData name="Kelly Field" userId="S::kelly.field@downsyndromeuk.co.uk::28088bc8-68ac-40e6-96c2-86d46e2155de" providerId="AD" clId="Web-{8F0F0222-739B-64B9-C5E0-A6B4362759D6}" dt="2024-06-18T09:42:49.876" v="905"/>
          <ac:picMkLst>
            <pc:docMk/>
            <pc:sldMk cId="1967129561" sldId="462"/>
            <ac:picMk id="3" creationId="{EC3FA541-500A-E6FA-05C4-3B1CA3C6E075}"/>
          </ac:picMkLst>
        </pc:picChg>
      </pc:sldChg>
      <pc:sldChg chg="del">
        <pc:chgData name="Kelly Field" userId="S::kelly.field@downsyndromeuk.co.uk::28088bc8-68ac-40e6-96c2-86d46e2155de" providerId="AD" clId="Web-{8F0F0222-739B-64B9-C5E0-A6B4362759D6}" dt="2024-06-18T09:44:08.191" v="912"/>
        <pc:sldMkLst>
          <pc:docMk/>
          <pc:sldMk cId="2035533378" sldId="463"/>
        </pc:sldMkLst>
      </pc:sldChg>
      <pc:sldChg chg="delSp modSp">
        <pc:chgData name="Kelly Field" userId="S::kelly.field@downsyndromeuk.co.uk::28088bc8-68ac-40e6-96c2-86d46e2155de" providerId="AD" clId="Web-{8F0F0222-739B-64B9-C5E0-A6B4362759D6}" dt="2024-06-18T09:44:20.067" v="915" actId="1076"/>
        <pc:sldMkLst>
          <pc:docMk/>
          <pc:sldMk cId="2915197267" sldId="464"/>
        </pc:sldMkLst>
        <pc:picChg chg="mod">
          <ac:chgData name="Kelly Field" userId="S::kelly.field@downsyndromeuk.co.uk::28088bc8-68ac-40e6-96c2-86d46e2155de" providerId="AD" clId="Web-{8F0F0222-739B-64B9-C5E0-A6B4362759D6}" dt="2024-06-18T09:44:20.067" v="915" actId="1076"/>
          <ac:picMkLst>
            <pc:docMk/>
            <pc:sldMk cId="2915197267" sldId="464"/>
            <ac:picMk id="2" creationId="{FD2CCE25-71EF-5AE1-BC83-AC7D43E5033A}"/>
          </ac:picMkLst>
        </pc:picChg>
        <pc:picChg chg="del">
          <ac:chgData name="Kelly Field" userId="S::kelly.field@downsyndromeuk.co.uk::28088bc8-68ac-40e6-96c2-86d46e2155de" providerId="AD" clId="Web-{8F0F0222-739B-64B9-C5E0-A6B4362759D6}" dt="2024-06-18T09:44:03.722" v="910"/>
          <ac:picMkLst>
            <pc:docMk/>
            <pc:sldMk cId="2915197267" sldId="464"/>
            <ac:picMk id="3" creationId="{94FB0BC4-FAE6-F7ED-9A11-2A8DE70F061F}"/>
          </ac:picMkLst>
        </pc:picChg>
      </pc:sldChg>
      <pc:sldChg chg="del">
        <pc:chgData name="Kelly Field" userId="S::kelly.field@downsyndromeuk.co.uk::28088bc8-68ac-40e6-96c2-86d46e2155de" providerId="AD" clId="Web-{8F0F0222-739B-64B9-C5E0-A6B4362759D6}" dt="2024-06-18T09:44:06.722" v="911"/>
        <pc:sldMkLst>
          <pc:docMk/>
          <pc:sldMk cId="3342300198" sldId="465"/>
        </pc:sldMkLst>
      </pc:sldChg>
      <pc:sldChg chg="addSp delSp modSp">
        <pc:chgData name="Kelly Field" userId="S::kelly.field@downsyndromeuk.co.uk::28088bc8-68ac-40e6-96c2-86d46e2155de" providerId="AD" clId="Web-{8F0F0222-739B-64B9-C5E0-A6B4362759D6}" dt="2024-06-18T09:46:36.446" v="941" actId="1076"/>
        <pc:sldMkLst>
          <pc:docMk/>
          <pc:sldMk cId="1293078213" sldId="466"/>
        </pc:sldMkLst>
        <pc:spChg chg="del">
          <ac:chgData name="Kelly Field" userId="S::kelly.field@downsyndromeuk.co.uk::28088bc8-68ac-40e6-96c2-86d46e2155de" providerId="AD" clId="Web-{8F0F0222-739B-64B9-C5E0-A6B4362759D6}" dt="2024-06-18T09:45:37.522" v="932"/>
          <ac:spMkLst>
            <pc:docMk/>
            <pc:sldMk cId="1293078213" sldId="466"/>
            <ac:spMk id="7" creationId="{BA2417EC-404E-C1E5-925A-1AB741EC0E65}"/>
          </ac:spMkLst>
        </pc:spChg>
        <pc:picChg chg="del">
          <ac:chgData name="Kelly Field" userId="S::kelly.field@downsyndromeuk.co.uk::28088bc8-68ac-40e6-96c2-86d46e2155de" providerId="AD" clId="Web-{8F0F0222-739B-64B9-C5E0-A6B4362759D6}" dt="2024-06-18T09:45:38.085" v="933"/>
          <ac:picMkLst>
            <pc:docMk/>
            <pc:sldMk cId="1293078213" sldId="466"/>
            <ac:picMk id="2" creationId="{8DA5E676-B018-5424-2363-08EA8A85D233}"/>
          </ac:picMkLst>
        </pc:picChg>
        <pc:picChg chg="add mod">
          <ac:chgData name="Kelly Field" userId="S::kelly.field@downsyndromeuk.co.uk::28088bc8-68ac-40e6-96c2-86d46e2155de" providerId="AD" clId="Web-{8F0F0222-739B-64B9-C5E0-A6B4362759D6}" dt="2024-06-18T09:46:09.273" v="937" actId="1076"/>
          <ac:picMkLst>
            <pc:docMk/>
            <pc:sldMk cId="1293078213" sldId="466"/>
            <ac:picMk id="3" creationId="{95BB1DA5-D32F-6C68-7D0A-627B53B247FA}"/>
          </ac:picMkLst>
        </pc:picChg>
        <pc:picChg chg="add mod">
          <ac:chgData name="Kelly Field" userId="S::kelly.field@downsyndromeuk.co.uk::28088bc8-68ac-40e6-96c2-86d46e2155de" providerId="AD" clId="Web-{8F0F0222-739B-64B9-C5E0-A6B4362759D6}" dt="2024-06-18T09:46:36.446" v="941" actId="1076"/>
          <ac:picMkLst>
            <pc:docMk/>
            <pc:sldMk cId="1293078213" sldId="466"/>
            <ac:picMk id="4" creationId="{7C8C01A6-E10F-640D-1451-BA0121DB9C0C}"/>
          </ac:picMkLst>
        </pc:picChg>
      </pc:sldChg>
      <pc:sldChg chg="addSp delSp modSp ord">
        <pc:chgData name="Kelly Field" userId="S::kelly.field@downsyndromeuk.co.uk::28088bc8-68ac-40e6-96c2-86d46e2155de" providerId="AD" clId="Web-{8F0F0222-739B-64B9-C5E0-A6B4362759D6}" dt="2024-06-18T09:46:48.243" v="949" actId="20577"/>
        <pc:sldMkLst>
          <pc:docMk/>
          <pc:sldMk cId="2124413609" sldId="467"/>
        </pc:sldMkLst>
        <pc:spChg chg="add mod">
          <ac:chgData name="Kelly Field" userId="S::kelly.field@downsyndromeuk.co.uk::28088bc8-68ac-40e6-96c2-86d46e2155de" providerId="AD" clId="Web-{8F0F0222-739B-64B9-C5E0-A6B4362759D6}" dt="2024-06-18T09:46:48.243" v="949" actId="20577"/>
          <ac:spMkLst>
            <pc:docMk/>
            <pc:sldMk cId="2124413609" sldId="467"/>
            <ac:spMk id="6" creationId="{D7C17D7F-BE69-AFEC-8DFE-0E4A8EEFB537}"/>
          </ac:spMkLst>
        </pc:spChg>
        <pc:picChg chg="del">
          <ac:chgData name="Kelly Field" userId="S::kelly.field@downsyndromeuk.co.uk::28088bc8-68ac-40e6-96c2-86d46e2155de" providerId="AD" clId="Web-{8F0F0222-739B-64B9-C5E0-A6B4362759D6}" dt="2024-06-18T09:44:36.458" v="924"/>
          <ac:picMkLst>
            <pc:docMk/>
            <pc:sldMk cId="2124413609" sldId="467"/>
            <ac:picMk id="2" creationId="{A3FE992A-6862-251E-FE51-0D690380C53F}"/>
          </ac:picMkLst>
        </pc:picChg>
        <pc:picChg chg="del">
          <ac:chgData name="Kelly Field" userId="S::kelly.field@downsyndromeuk.co.uk::28088bc8-68ac-40e6-96c2-86d46e2155de" providerId="AD" clId="Web-{8F0F0222-739B-64B9-C5E0-A6B4362759D6}" dt="2024-06-18T09:44:38.505" v="925"/>
          <ac:picMkLst>
            <pc:docMk/>
            <pc:sldMk cId="2124413609" sldId="467"/>
            <ac:picMk id="3" creationId="{BBB6BB39-72D3-3923-DD5A-7B6CE5DAAE35}"/>
          </ac:picMkLst>
        </pc:picChg>
        <pc:picChg chg="add mod">
          <ac:chgData name="Kelly Field" userId="S::kelly.field@downsyndromeuk.co.uk::28088bc8-68ac-40e6-96c2-86d46e2155de" providerId="AD" clId="Web-{8F0F0222-739B-64B9-C5E0-A6B4362759D6}" dt="2024-06-18T09:45:24.131" v="929" actId="1076"/>
          <ac:picMkLst>
            <pc:docMk/>
            <pc:sldMk cId="2124413609" sldId="467"/>
            <ac:picMk id="4" creationId="{72E02C43-7689-9C0D-78C6-35FE0B5719A8}"/>
          </ac:picMkLst>
        </pc:picChg>
      </pc:sldChg>
      <pc:sldChg chg="del">
        <pc:chgData name="Kelly Field" userId="S::kelly.field@downsyndromeuk.co.uk::28088bc8-68ac-40e6-96c2-86d46e2155de" providerId="AD" clId="Web-{8F0F0222-739B-64B9-C5E0-A6B4362759D6}" dt="2024-06-18T09:44:30.004" v="922"/>
        <pc:sldMkLst>
          <pc:docMk/>
          <pc:sldMk cId="1470271132" sldId="468"/>
        </pc:sldMkLst>
      </pc:sldChg>
      <pc:sldChg chg="del">
        <pc:chgData name="Kelly Field" userId="S::kelly.field@downsyndromeuk.co.uk::28088bc8-68ac-40e6-96c2-86d46e2155de" providerId="AD" clId="Web-{8F0F0222-739B-64B9-C5E0-A6B4362759D6}" dt="2024-06-18T09:44:26.348" v="917"/>
        <pc:sldMkLst>
          <pc:docMk/>
          <pc:sldMk cId="1036688884" sldId="469"/>
        </pc:sldMkLst>
      </pc:sldChg>
      <pc:sldChg chg="del">
        <pc:chgData name="Kelly Field" userId="S::kelly.field@downsyndromeuk.co.uk::28088bc8-68ac-40e6-96c2-86d46e2155de" providerId="AD" clId="Web-{8F0F0222-739B-64B9-C5E0-A6B4362759D6}" dt="2024-06-18T09:44:26.426" v="918"/>
        <pc:sldMkLst>
          <pc:docMk/>
          <pc:sldMk cId="3329055510" sldId="470"/>
        </pc:sldMkLst>
      </pc:sldChg>
      <pc:sldChg chg="del">
        <pc:chgData name="Kelly Field" userId="S::kelly.field@downsyndromeuk.co.uk::28088bc8-68ac-40e6-96c2-86d46e2155de" providerId="AD" clId="Web-{8F0F0222-739B-64B9-C5E0-A6B4362759D6}" dt="2024-06-18T09:44:28.973" v="920"/>
        <pc:sldMkLst>
          <pc:docMk/>
          <pc:sldMk cId="3561366893" sldId="471"/>
        </pc:sldMkLst>
      </pc:sldChg>
      <pc:sldChg chg="addSp delSp">
        <pc:chgData name="Kelly Field" userId="S::kelly.field@downsyndromeuk.co.uk::28088bc8-68ac-40e6-96c2-86d46e2155de" providerId="AD" clId="Web-{8F0F0222-739B-64B9-C5E0-A6B4362759D6}" dt="2024-06-18T09:42:43.267" v="904"/>
        <pc:sldMkLst>
          <pc:docMk/>
          <pc:sldMk cId="3886303715" sldId="472"/>
        </pc:sldMkLst>
        <pc:picChg chg="add del">
          <ac:chgData name="Kelly Field" userId="S::kelly.field@downsyndromeuk.co.uk::28088bc8-68ac-40e6-96c2-86d46e2155de" providerId="AD" clId="Web-{8F0F0222-739B-64B9-C5E0-A6B4362759D6}" dt="2024-06-18T09:42:43.267" v="904"/>
          <ac:picMkLst>
            <pc:docMk/>
            <pc:sldMk cId="3886303715" sldId="472"/>
            <ac:picMk id="2" creationId="{AEDBC552-6DB5-E361-76E6-EABA86A771D8}"/>
          </ac:picMkLst>
        </pc:picChg>
      </pc:sldChg>
      <pc:sldChg chg="del">
        <pc:chgData name="Kelly Field" userId="S::kelly.field@downsyndromeuk.co.uk::28088bc8-68ac-40e6-96c2-86d46e2155de" providerId="AD" clId="Web-{8F0F0222-739B-64B9-C5E0-A6B4362759D6}" dt="2024-06-18T09:44:26.567" v="919"/>
        <pc:sldMkLst>
          <pc:docMk/>
          <pc:sldMk cId="2376189975" sldId="475"/>
        </pc:sldMkLst>
      </pc:sldChg>
      <pc:sldChg chg="del">
        <pc:chgData name="Kelly Field" userId="S::kelly.field@downsyndromeuk.co.uk::28088bc8-68ac-40e6-96c2-86d46e2155de" providerId="AD" clId="Web-{8F0F0222-739B-64B9-C5E0-A6B4362759D6}" dt="2024-06-18T09:42:18.781" v="893"/>
        <pc:sldMkLst>
          <pc:docMk/>
          <pc:sldMk cId="746771008" sldId="476"/>
        </pc:sldMkLst>
      </pc:sldChg>
      <pc:sldChg chg="del">
        <pc:chgData name="Kelly Field" userId="S::kelly.field@downsyndromeuk.co.uk::28088bc8-68ac-40e6-96c2-86d46e2155de" providerId="AD" clId="Web-{8F0F0222-739B-64B9-C5E0-A6B4362759D6}" dt="2024-06-18T09:42:19.328" v="894"/>
        <pc:sldMkLst>
          <pc:docMk/>
          <pc:sldMk cId="3901884894" sldId="477"/>
        </pc:sldMkLst>
      </pc:sldChg>
      <pc:sldChg chg="del">
        <pc:chgData name="Kelly Field" userId="S::kelly.field@downsyndromeuk.co.uk::28088bc8-68ac-40e6-96c2-86d46e2155de" providerId="AD" clId="Web-{8F0F0222-739B-64B9-C5E0-A6B4362759D6}" dt="2024-06-18T09:42:19.735" v="895"/>
        <pc:sldMkLst>
          <pc:docMk/>
          <pc:sldMk cId="2172260858" sldId="479"/>
        </pc:sldMkLst>
      </pc:sldChg>
      <pc:sldChg chg="del">
        <pc:chgData name="Kelly Field" userId="S::kelly.field@downsyndromeuk.co.uk::28088bc8-68ac-40e6-96c2-86d46e2155de" providerId="AD" clId="Web-{8F0F0222-739B-64B9-C5E0-A6B4362759D6}" dt="2024-06-18T09:42:20.125" v="896"/>
        <pc:sldMkLst>
          <pc:docMk/>
          <pc:sldMk cId="2349507233" sldId="480"/>
        </pc:sldMkLst>
      </pc:sldChg>
      <pc:sldChg chg="del">
        <pc:chgData name="Kelly Field" userId="S::kelly.field@downsyndromeuk.co.uk::28088bc8-68ac-40e6-96c2-86d46e2155de" providerId="AD" clId="Web-{8F0F0222-739B-64B9-C5E0-A6B4362759D6}" dt="2024-06-18T09:42:20.672" v="897"/>
        <pc:sldMkLst>
          <pc:docMk/>
          <pc:sldMk cId="2524454433" sldId="481"/>
        </pc:sldMkLst>
      </pc:sldChg>
      <pc:sldChg chg="del">
        <pc:chgData name="Kelly Field" userId="S::kelly.field@downsyndromeuk.co.uk::28088bc8-68ac-40e6-96c2-86d46e2155de" providerId="AD" clId="Web-{8F0F0222-739B-64B9-C5E0-A6B4362759D6}" dt="2024-06-18T09:42:21.094" v="898"/>
        <pc:sldMkLst>
          <pc:docMk/>
          <pc:sldMk cId="2117678005" sldId="482"/>
        </pc:sldMkLst>
      </pc:sldChg>
      <pc:sldChg chg="del">
        <pc:chgData name="Kelly Field" userId="S::kelly.field@downsyndromeuk.co.uk::28088bc8-68ac-40e6-96c2-86d46e2155de" providerId="AD" clId="Web-{8F0F0222-739B-64B9-C5E0-A6B4362759D6}" dt="2024-06-18T09:42:21.625" v="899"/>
        <pc:sldMkLst>
          <pc:docMk/>
          <pc:sldMk cId="4157762343" sldId="483"/>
        </pc:sldMkLst>
      </pc:sldChg>
      <pc:sldChg chg="del">
        <pc:chgData name="Kelly Field" userId="S::kelly.field@downsyndromeuk.co.uk::28088bc8-68ac-40e6-96c2-86d46e2155de" providerId="AD" clId="Web-{8F0F0222-739B-64B9-C5E0-A6B4362759D6}" dt="2024-06-18T09:42:22.375" v="900"/>
        <pc:sldMkLst>
          <pc:docMk/>
          <pc:sldMk cId="2947340182" sldId="484"/>
        </pc:sldMkLst>
      </pc:sldChg>
      <pc:sldChg chg="del">
        <pc:chgData name="Kelly Field" userId="S::kelly.field@downsyndromeuk.co.uk::28088bc8-68ac-40e6-96c2-86d46e2155de" providerId="AD" clId="Web-{8F0F0222-739B-64B9-C5E0-A6B4362759D6}" dt="2024-06-18T09:42:22.828" v="901"/>
        <pc:sldMkLst>
          <pc:docMk/>
          <pc:sldMk cId="281601723" sldId="485"/>
        </pc:sldMkLst>
      </pc:sldChg>
      <pc:sldChg chg="del">
        <pc:chgData name="Kelly Field" userId="S::kelly.field@downsyndromeuk.co.uk::28088bc8-68ac-40e6-96c2-86d46e2155de" providerId="AD" clId="Web-{8F0F0222-739B-64B9-C5E0-A6B4362759D6}" dt="2024-06-18T09:42:23.282" v="902"/>
        <pc:sldMkLst>
          <pc:docMk/>
          <pc:sldMk cId="1783275030" sldId="486"/>
        </pc:sldMkLst>
      </pc:sldChg>
      <pc:sldChg chg="del">
        <pc:chgData name="Kelly Field" userId="S::kelly.field@downsyndromeuk.co.uk::28088bc8-68ac-40e6-96c2-86d46e2155de" providerId="AD" clId="Web-{8F0F0222-739B-64B9-C5E0-A6B4362759D6}" dt="2024-06-18T09:42:04.797" v="883"/>
        <pc:sldMkLst>
          <pc:docMk/>
          <pc:sldMk cId="2168866466" sldId="487"/>
        </pc:sldMkLst>
      </pc:sldChg>
      <pc:sldChg chg="del">
        <pc:chgData name="Kelly Field" userId="S::kelly.field@downsyndromeuk.co.uk::28088bc8-68ac-40e6-96c2-86d46e2155de" providerId="AD" clId="Web-{8F0F0222-739B-64B9-C5E0-A6B4362759D6}" dt="2024-06-18T09:42:02.984" v="879"/>
        <pc:sldMkLst>
          <pc:docMk/>
          <pc:sldMk cId="3468952440" sldId="488"/>
        </pc:sldMkLst>
      </pc:sldChg>
      <pc:sldChg chg="del">
        <pc:chgData name="Kelly Field" userId="S::kelly.field@downsyndromeuk.co.uk::28088bc8-68ac-40e6-96c2-86d46e2155de" providerId="AD" clId="Web-{8F0F0222-739B-64B9-C5E0-A6B4362759D6}" dt="2024-06-18T09:42:03.422" v="880"/>
        <pc:sldMkLst>
          <pc:docMk/>
          <pc:sldMk cId="663902530" sldId="489"/>
        </pc:sldMkLst>
      </pc:sldChg>
      <pc:sldChg chg="del">
        <pc:chgData name="Kelly Field" userId="S::kelly.field@downsyndromeuk.co.uk::28088bc8-68ac-40e6-96c2-86d46e2155de" providerId="AD" clId="Web-{8F0F0222-739B-64B9-C5E0-A6B4362759D6}" dt="2024-06-18T09:42:04.015" v="881"/>
        <pc:sldMkLst>
          <pc:docMk/>
          <pc:sldMk cId="2680918720" sldId="490"/>
        </pc:sldMkLst>
      </pc:sldChg>
      <pc:sldChg chg="del">
        <pc:chgData name="Kelly Field" userId="S::kelly.field@downsyndromeuk.co.uk::28088bc8-68ac-40e6-96c2-86d46e2155de" providerId="AD" clId="Web-{8F0F0222-739B-64B9-C5E0-A6B4362759D6}" dt="2024-06-18T09:42:04.265" v="882"/>
        <pc:sldMkLst>
          <pc:docMk/>
          <pc:sldMk cId="1300280021" sldId="491"/>
        </pc:sldMkLst>
      </pc:sldChg>
      <pc:sldChg chg="del">
        <pc:chgData name="Kelly Field" userId="S::kelly.field@downsyndromeuk.co.uk::28088bc8-68ac-40e6-96c2-86d46e2155de" providerId="AD" clId="Web-{8F0F0222-739B-64B9-C5E0-A6B4362759D6}" dt="2024-06-18T09:42:09.859" v="892"/>
        <pc:sldMkLst>
          <pc:docMk/>
          <pc:sldMk cId="1746941904" sldId="492"/>
        </pc:sldMkLst>
      </pc:sldChg>
      <pc:sldChg chg="del">
        <pc:chgData name="Kelly Field" userId="S::kelly.field@downsyndromeuk.co.uk::28088bc8-68ac-40e6-96c2-86d46e2155de" providerId="AD" clId="Web-{8F0F0222-739B-64B9-C5E0-A6B4362759D6}" dt="2024-06-18T09:42:05.125" v="884"/>
        <pc:sldMkLst>
          <pc:docMk/>
          <pc:sldMk cId="537050143" sldId="493"/>
        </pc:sldMkLst>
      </pc:sldChg>
      <pc:sldChg chg="del">
        <pc:chgData name="Kelly Field" userId="S::kelly.field@downsyndromeuk.co.uk::28088bc8-68ac-40e6-96c2-86d46e2155de" providerId="AD" clId="Web-{8F0F0222-739B-64B9-C5E0-A6B4362759D6}" dt="2024-06-18T09:42:05.890" v="885"/>
        <pc:sldMkLst>
          <pc:docMk/>
          <pc:sldMk cId="514238579" sldId="494"/>
        </pc:sldMkLst>
      </pc:sldChg>
      <pc:sldChg chg="del">
        <pc:chgData name="Kelly Field" userId="S::kelly.field@downsyndromeuk.co.uk::28088bc8-68ac-40e6-96c2-86d46e2155de" providerId="AD" clId="Web-{8F0F0222-739B-64B9-C5E0-A6B4362759D6}" dt="2024-06-18T09:42:06.375" v="886"/>
        <pc:sldMkLst>
          <pc:docMk/>
          <pc:sldMk cId="573950207" sldId="495"/>
        </pc:sldMkLst>
      </pc:sldChg>
      <pc:sldChg chg="del">
        <pc:chgData name="Kelly Field" userId="S::kelly.field@downsyndromeuk.co.uk::28088bc8-68ac-40e6-96c2-86d46e2155de" providerId="AD" clId="Web-{8F0F0222-739B-64B9-C5E0-A6B4362759D6}" dt="2024-06-18T09:42:06.750" v="887"/>
        <pc:sldMkLst>
          <pc:docMk/>
          <pc:sldMk cId="485510278" sldId="496"/>
        </pc:sldMkLst>
      </pc:sldChg>
      <pc:sldChg chg="del">
        <pc:chgData name="Kelly Field" userId="S::kelly.field@downsyndromeuk.co.uk::28088bc8-68ac-40e6-96c2-86d46e2155de" providerId="AD" clId="Web-{8F0F0222-739B-64B9-C5E0-A6B4362759D6}" dt="2024-06-18T09:42:07.515" v="888"/>
        <pc:sldMkLst>
          <pc:docMk/>
          <pc:sldMk cId="1548302419" sldId="497"/>
        </pc:sldMkLst>
      </pc:sldChg>
      <pc:sldChg chg="del">
        <pc:chgData name="Kelly Field" userId="S::kelly.field@downsyndromeuk.co.uk::28088bc8-68ac-40e6-96c2-86d46e2155de" providerId="AD" clId="Web-{8F0F0222-739B-64B9-C5E0-A6B4362759D6}" dt="2024-06-18T09:42:08.328" v="889"/>
        <pc:sldMkLst>
          <pc:docMk/>
          <pc:sldMk cId="2899156834" sldId="498"/>
        </pc:sldMkLst>
      </pc:sldChg>
      <pc:sldChg chg="del">
        <pc:chgData name="Kelly Field" userId="S::kelly.field@downsyndromeuk.co.uk::28088bc8-68ac-40e6-96c2-86d46e2155de" providerId="AD" clId="Web-{8F0F0222-739B-64B9-C5E0-A6B4362759D6}" dt="2024-06-18T09:42:09.047" v="890"/>
        <pc:sldMkLst>
          <pc:docMk/>
          <pc:sldMk cId="2580826831" sldId="499"/>
        </pc:sldMkLst>
      </pc:sldChg>
      <pc:sldChg chg="del">
        <pc:chgData name="Kelly Field" userId="S::kelly.field@downsyndromeuk.co.uk::28088bc8-68ac-40e6-96c2-86d46e2155de" providerId="AD" clId="Web-{8F0F0222-739B-64B9-C5E0-A6B4362759D6}" dt="2024-06-18T09:42:09.484" v="891"/>
        <pc:sldMkLst>
          <pc:docMk/>
          <pc:sldMk cId="3075757674" sldId="500"/>
        </pc:sldMkLst>
      </pc:sldChg>
      <pc:sldChg chg="addSp delSp modSp add replId">
        <pc:chgData name="Kelly Field" userId="S::kelly.field@downsyndromeuk.co.uk::28088bc8-68ac-40e6-96c2-86d46e2155de" providerId="AD" clId="Web-{8F0F0222-739B-64B9-C5E0-A6B4362759D6}" dt="2024-06-18T09:05:24.351" v="72" actId="20577"/>
        <pc:sldMkLst>
          <pc:docMk/>
          <pc:sldMk cId="2583942396" sldId="501"/>
        </pc:sldMkLst>
        <pc:spChg chg="del">
          <ac:chgData name="Kelly Field" userId="S::kelly.field@downsyndromeuk.co.uk::28088bc8-68ac-40e6-96c2-86d46e2155de" providerId="AD" clId="Web-{8F0F0222-739B-64B9-C5E0-A6B4362759D6}" dt="2024-06-18T09:03:09.081" v="43"/>
          <ac:spMkLst>
            <pc:docMk/>
            <pc:sldMk cId="2583942396" sldId="501"/>
            <ac:spMk id="2" creationId="{6B25603A-BD48-733C-3CC9-52349BF6C234}"/>
          </ac:spMkLst>
        </pc:spChg>
        <pc:spChg chg="add del mod">
          <ac:chgData name="Kelly Field" userId="S::kelly.field@downsyndromeuk.co.uk::28088bc8-68ac-40e6-96c2-86d46e2155de" providerId="AD" clId="Web-{8F0F0222-739B-64B9-C5E0-A6B4362759D6}" dt="2024-06-18T09:03:15.972" v="45"/>
          <ac:spMkLst>
            <pc:docMk/>
            <pc:sldMk cId="2583942396" sldId="501"/>
            <ac:spMk id="5" creationId="{59595365-1178-3E5B-C3F0-166FCC8CB583}"/>
          </ac:spMkLst>
        </pc:spChg>
        <pc:spChg chg="add mod">
          <ac:chgData name="Kelly Field" userId="S::kelly.field@downsyndromeuk.co.uk::28088bc8-68ac-40e6-96c2-86d46e2155de" providerId="AD" clId="Web-{8F0F0222-739B-64B9-C5E0-A6B4362759D6}" dt="2024-06-18T09:05:24.351" v="72" actId="20577"/>
          <ac:spMkLst>
            <pc:docMk/>
            <pc:sldMk cId="2583942396" sldId="501"/>
            <ac:spMk id="6" creationId="{77CD5F60-910D-400B-9AC9-A3385627D42A}"/>
          </ac:spMkLst>
        </pc:spChg>
        <pc:spChg chg="del">
          <ac:chgData name="Kelly Field" userId="S::kelly.field@downsyndromeuk.co.uk::28088bc8-68ac-40e6-96c2-86d46e2155de" providerId="AD" clId="Web-{8F0F0222-739B-64B9-C5E0-A6B4362759D6}" dt="2024-06-18T09:02:44.861" v="40"/>
          <ac:spMkLst>
            <pc:docMk/>
            <pc:sldMk cId="2583942396" sldId="501"/>
            <ac:spMk id="22" creationId="{40378390-18B5-4E78-B457-78F171CB48AC}"/>
          </ac:spMkLst>
        </pc:spChg>
        <pc:picChg chg="add mod">
          <ac:chgData name="Kelly Field" userId="S::kelly.field@downsyndromeuk.co.uk::28088bc8-68ac-40e6-96c2-86d46e2155de" providerId="AD" clId="Web-{8F0F0222-739B-64B9-C5E0-A6B4362759D6}" dt="2024-06-18T09:03:12.753" v="44" actId="1076"/>
          <ac:picMkLst>
            <pc:docMk/>
            <pc:sldMk cId="2583942396" sldId="501"/>
            <ac:picMk id="3" creationId="{3B369315-C35D-08D4-E708-A1F8678ECDA8}"/>
          </ac:picMkLst>
        </pc:picChg>
        <pc:picChg chg="del">
          <ac:chgData name="Kelly Field" userId="S::kelly.field@downsyndromeuk.co.uk::28088bc8-68ac-40e6-96c2-86d46e2155de" providerId="AD" clId="Web-{8F0F0222-739B-64B9-C5E0-A6B4362759D6}" dt="2024-06-18T09:02:46.830" v="41"/>
          <ac:picMkLst>
            <pc:docMk/>
            <pc:sldMk cId="2583942396" sldId="501"/>
            <ac:picMk id="21" creationId="{024E07FA-7C15-E3B8-5B20-FEE031060F8C}"/>
          </ac:picMkLst>
        </pc:picChg>
      </pc:sldChg>
      <pc:sldChg chg="addSp delSp modSp add ord replId">
        <pc:chgData name="Kelly Field" userId="S::kelly.field@downsyndromeuk.co.uk::28088bc8-68ac-40e6-96c2-86d46e2155de" providerId="AD" clId="Web-{8F0F0222-739B-64B9-C5E0-A6B4362759D6}" dt="2024-06-18T09:07:12.682" v="127" actId="1076"/>
        <pc:sldMkLst>
          <pc:docMk/>
          <pc:sldMk cId="729117760" sldId="502"/>
        </pc:sldMkLst>
        <pc:spChg chg="add mod">
          <ac:chgData name="Kelly Field" userId="S::kelly.field@downsyndromeuk.co.uk::28088bc8-68ac-40e6-96c2-86d46e2155de" providerId="AD" clId="Web-{8F0F0222-739B-64B9-C5E0-A6B4362759D6}" dt="2024-06-18T09:07:12.682" v="127" actId="1076"/>
          <ac:spMkLst>
            <pc:docMk/>
            <pc:sldMk cId="729117760" sldId="502"/>
            <ac:spMk id="4" creationId="{E4D58037-DDEA-9028-AA47-D11E7C88968B}"/>
          </ac:spMkLst>
        </pc:spChg>
        <pc:spChg chg="del">
          <ac:chgData name="Kelly Field" userId="S::kelly.field@downsyndromeuk.co.uk::28088bc8-68ac-40e6-96c2-86d46e2155de" providerId="AD" clId="Web-{8F0F0222-739B-64B9-C5E0-A6B4362759D6}" dt="2024-06-18T09:06:05.227" v="82"/>
          <ac:spMkLst>
            <pc:docMk/>
            <pc:sldMk cId="729117760" sldId="502"/>
            <ac:spMk id="6" creationId="{77CD5F60-910D-400B-9AC9-A3385627D42A}"/>
          </ac:spMkLst>
        </pc:spChg>
        <pc:picChg chg="del">
          <ac:chgData name="Kelly Field" userId="S::kelly.field@downsyndromeuk.co.uk::28088bc8-68ac-40e6-96c2-86d46e2155de" providerId="AD" clId="Web-{8F0F0222-739B-64B9-C5E0-A6B4362759D6}" dt="2024-06-18T09:06:01.039" v="81"/>
          <ac:picMkLst>
            <pc:docMk/>
            <pc:sldMk cId="729117760" sldId="502"/>
            <ac:picMk id="3" creationId="{3B369315-C35D-08D4-E708-A1F8678ECDA8}"/>
          </ac:picMkLst>
        </pc:picChg>
      </pc:sldChg>
      <pc:sldChg chg="add del replId">
        <pc:chgData name="Kelly Field" userId="S::kelly.field@downsyndromeuk.co.uk::28088bc8-68ac-40e6-96c2-86d46e2155de" providerId="AD" clId="Web-{8F0F0222-739B-64B9-C5E0-A6B4362759D6}" dt="2024-06-18T09:05:29.742" v="73"/>
        <pc:sldMkLst>
          <pc:docMk/>
          <pc:sldMk cId="1777750205" sldId="502"/>
        </pc:sldMkLst>
      </pc:sldChg>
      <pc:sldChg chg="modSp add replId">
        <pc:chgData name="Kelly Field" userId="S::kelly.field@downsyndromeuk.co.uk::28088bc8-68ac-40e6-96c2-86d46e2155de" providerId="AD" clId="Web-{8F0F0222-739B-64B9-C5E0-A6B4362759D6}" dt="2024-06-18T09:07:39.340" v="179" actId="20577"/>
        <pc:sldMkLst>
          <pc:docMk/>
          <pc:sldMk cId="2222482871" sldId="503"/>
        </pc:sldMkLst>
        <pc:spChg chg="mod">
          <ac:chgData name="Kelly Field" userId="S::kelly.field@downsyndromeuk.co.uk::28088bc8-68ac-40e6-96c2-86d46e2155de" providerId="AD" clId="Web-{8F0F0222-739B-64B9-C5E0-A6B4362759D6}" dt="2024-06-18T09:07:39.340" v="179" actId="20577"/>
          <ac:spMkLst>
            <pc:docMk/>
            <pc:sldMk cId="2222482871" sldId="503"/>
            <ac:spMk id="4" creationId="{E4D58037-DDEA-9028-AA47-D11E7C88968B}"/>
          </ac:spMkLst>
        </pc:spChg>
      </pc:sldChg>
      <pc:sldChg chg="addSp delSp modSp add replId">
        <pc:chgData name="Kelly Field" userId="S::kelly.field@downsyndromeuk.co.uk::28088bc8-68ac-40e6-96c2-86d46e2155de" providerId="AD" clId="Web-{8F0F0222-739B-64B9-C5E0-A6B4362759D6}" dt="2024-06-18T09:19:01.205" v="513" actId="20577"/>
        <pc:sldMkLst>
          <pc:docMk/>
          <pc:sldMk cId="1795745013" sldId="504"/>
        </pc:sldMkLst>
        <pc:spChg chg="del mod">
          <ac:chgData name="Kelly Field" userId="S::kelly.field@downsyndromeuk.co.uk::28088bc8-68ac-40e6-96c2-86d46e2155de" providerId="AD" clId="Web-{8F0F0222-739B-64B9-C5E0-A6B4362759D6}" dt="2024-06-18T09:16:53.639" v="490"/>
          <ac:spMkLst>
            <pc:docMk/>
            <pc:sldMk cId="1795745013" sldId="504"/>
            <ac:spMk id="2" creationId="{CD81562C-1923-98F8-3F3C-7399C978F666}"/>
          </ac:spMkLst>
        </pc:spChg>
        <pc:spChg chg="add del mod">
          <ac:chgData name="Kelly Field" userId="S::kelly.field@downsyndromeuk.co.uk::28088bc8-68ac-40e6-96c2-86d46e2155de" providerId="AD" clId="Web-{8F0F0222-739B-64B9-C5E0-A6B4362759D6}" dt="2024-06-18T09:16:57.045" v="492"/>
          <ac:spMkLst>
            <pc:docMk/>
            <pc:sldMk cId="1795745013" sldId="504"/>
            <ac:spMk id="18" creationId="{8BDF62C8-8B6D-B279-D2AD-4D676C7B1715}"/>
          </ac:spMkLst>
        </pc:spChg>
        <pc:spChg chg="add del mod">
          <ac:chgData name="Kelly Field" userId="S::kelly.field@downsyndromeuk.co.uk::28088bc8-68ac-40e6-96c2-86d46e2155de" providerId="AD" clId="Web-{8F0F0222-739B-64B9-C5E0-A6B4362759D6}" dt="2024-06-18T09:16:58.248" v="493"/>
          <ac:spMkLst>
            <pc:docMk/>
            <pc:sldMk cId="1795745013" sldId="504"/>
            <ac:spMk id="26" creationId="{AC085E25-A1E5-3A2A-D49D-E09FDF2ADAEE}"/>
          </ac:spMkLst>
        </pc:spChg>
        <pc:spChg chg="add mod">
          <ac:chgData name="Kelly Field" userId="S::kelly.field@downsyndromeuk.co.uk::28088bc8-68ac-40e6-96c2-86d46e2155de" providerId="AD" clId="Web-{8F0F0222-739B-64B9-C5E0-A6B4362759D6}" dt="2024-06-18T09:18:02.453" v="504" actId="20577"/>
          <ac:spMkLst>
            <pc:docMk/>
            <pc:sldMk cId="1795745013" sldId="504"/>
            <ac:spMk id="27" creationId="{057ABD54-8CEF-056A-C432-25BE84F3F1C4}"/>
          </ac:spMkLst>
        </pc:spChg>
        <pc:spChg chg="add mod">
          <ac:chgData name="Kelly Field" userId="S::kelly.field@downsyndromeuk.co.uk::28088bc8-68ac-40e6-96c2-86d46e2155de" providerId="AD" clId="Web-{8F0F0222-739B-64B9-C5E0-A6B4362759D6}" dt="2024-06-18T09:19:01.205" v="513" actId="20577"/>
          <ac:spMkLst>
            <pc:docMk/>
            <pc:sldMk cId="1795745013" sldId="504"/>
            <ac:spMk id="31" creationId="{7C8FDE02-9F80-1D84-C7FB-7F67EA57305B}"/>
          </ac:spMkLst>
        </pc:spChg>
        <pc:graphicFrameChg chg="del">
          <ac:chgData name="Kelly Field" userId="S::kelly.field@downsyndromeuk.co.uk::28088bc8-68ac-40e6-96c2-86d46e2155de" providerId="AD" clId="Web-{8F0F0222-739B-64B9-C5E0-A6B4362759D6}" dt="2024-06-18T09:16:55.482" v="491"/>
          <ac:graphicFrameMkLst>
            <pc:docMk/>
            <pc:sldMk cId="1795745013" sldId="504"/>
            <ac:graphicFrameMk id="4" creationId="{FBCAF1CE-13D9-5904-6FAB-73C336A25C41}"/>
          </ac:graphicFrameMkLst>
        </pc:graphicFrameChg>
        <pc:picChg chg="del">
          <ac:chgData name="Kelly Field" userId="S::kelly.field@downsyndromeuk.co.uk::28088bc8-68ac-40e6-96c2-86d46e2155de" providerId="AD" clId="Web-{8F0F0222-739B-64B9-C5E0-A6B4362759D6}" dt="2024-06-18T09:17:03.264" v="496"/>
          <ac:picMkLst>
            <pc:docMk/>
            <pc:sldMk cId="1795745013" sldId="504"/>
            <ac:picMk id="7" creationId="{20E4385B-8486-4433-6485-6B4009B84FB5}"/>
          </ac:picMkLst>
        </pc:picChg>
        <pc:picChg chg="add">
          <ac:chgData name="Kelly Field" userId="S::kelly.field@downsyndromeuk.co.uk::28088bc8-68ac-40e6-96c2-86d46e2155de" providerId="AD" clId="Web-{8F0F0222-739B-64B9-C5E0-A6B4362759D6}" dt="2024-06-18T09:17:49.875" v="497"/>
          <ac:picMkLst>
            <pc:docMk/>
            <pc:sldMk cId="1795745013" sldId="504"/>
            <ac:picMk id="29" creationId="{52D41D20-41B1-706B-00E1-7367446B915F}"/>
          </ac:picMkLst>
        </pc:picChg>
      </pc:sldChg>
      <pc:sldChg chg="modSp add ord replId">
        <pc:chgData name="Kelly Field" userId="S::kelly.field@downsyndromeuk.co.uk::28088bc8-68ac-40e6-96c2-86d46e2155de" providerId="AD" clId="Web-{8F0F0222-739B-64B9-C5E0-A6B4362759D6}" dt="2024-06-18T09:21:12.350" v="547" actId="1076"/>
        <pc:sldMkLst>
          <pc:docMk/>
          <pc:sldMk cId="46370354" sldId="505"/>
        </pc:sldMkLst>
        <pc:spChg chg="mod">
          <ac:chgData name="Kelly Field" userId="S::kelly.field@downsyndromeuk.co.uk::28088bc8-68ac-40e6-96c2-86d46e2155de" providerId="AD" clId="Web-{8F0F0222-739B-64B9-C5E0-A6B4362759D6}" dt="2024-06-18T09:21:12.350" v="547" actId="1076"/>
          <ac:spMkLst>
            <pc:docMk/>
            <pc:sldMk cId="46370354" sldId="505"/>
            <ac:spMk id="4" creationId="{E4D58037-DDEA-9028-AA47-D11E7C88968B}"/>
          </ac:spMkLst>
        </pc:spChg>
      </pc:sldChg>
      <pc:sldChg chg="addSp delSp modSp add replId">
        <pc:chgData name="Kelly Field" userId="S::kelly.field@downsyndromeuk.co.uk::28088bc8-68ac-40e6-96c2-86d46e2155de" providerId="AD" clId="Web-{8F0F0222-739B-64B9-C5E0-A6B4362759D6}" dt="2024-06-18T09:31:00.041" v="571" actId="20577"/>
        <pc:sldMkLst>
          <pc:docMk/>
          <pc:sldMk cId="3836464260" sldId="506"/>
        </pc:sldMkLst>
        <pc:spChg chg="add mod">
          <ac:chgData name="Kelly Field" userId="S::kelly.field@downsyndromeuk.co.uk::28088bc8-68ac-40e6-96c2-86d46e2155de" providerId="AD" clId="Web-{8F0F0222-739B-64B9-C5E0-A6B4362759D6}" dt="2024-06-18T09:31:00.041" v="571" actId="20577"/>
          <ac:spMkLst>
            <pc:docMk/>
            <pc:sldMk cId="3836464260" sldId="506"/>
            <ac:spMk id="2" creationId="{A8A7A7BA-F358-E91D-BF41-FB6C8053D42B}"/>
          </ac:spMkLst>
        </pc:spChg>
        <pc:spChg chg="del">
          <ac:chgData name="Kelly Field" userId="S::kelly.field@downsyndromeuk.co.uk::28088bc8-68ac-40e6-96c2-86d46e2155de" providerId="AD" clId="Web-{8F0F0222-739B-64B9-C5E0-A6B4362759D6}" dt="2024-06-18T09:21:41.398" v="549"/>
          <ac:spMkLst>
            <pc:docMk/>
            <pc:sldMk cId="3836464260" sldId="506"/>
            <ac:spMk id="4" creationId="{E4D58037-DDEA-9028-AA47-D11E7C88968B}"/>
          </ac:spMkLst>
        </pc:spChg>
      </pc:sldChg>
      <pc:sldChg chg="addSp delSp modSp add replId">
        <pc:chgData name="Kelly Field" userId="S::kelly.field@downsyndromeuk.co.uk::28088bc8-68ac-40e6-96c2-86d46e2155de" providerId="AD" clId="Web-{8F0F0222-739B-64B9-C5E0-A6B4362759D6}" dt="2024-06-18T09:31:26.542" v="589" actId="1076"/>
        <pc:sldMkLst>
          <pc:docMk/>
          <pc:sldMk cId="1677415286" sldId="507"/>
        </pc:sldMkLst>
        <pc:spChg chg="del">
          <ac:chgData name="Kelly Field" userId="S::kelly.field@downsyndromeuk.co.uk::28088bc8-68ac-40e6-96c2-86d46e2155de" providerId="AD" clId="Web-{8F0F0222-739B-64B9-C5E0-A6B4362759D6}" dt="2024-06-18T09:22:25.431" v="565"/>
          <ac:spMkLst>
            <pc:docMk/>
            <pc:sldMk cId="1677415286" sldId="507"/>
            <ac:spMk id="2" creationId="{A8A7A7BA-F358-E91D-BF41-FB6C8053D42B}"/>
          </ac:spMkLst>
        </pc:spChg>
        <pc:spChg chg="add mod">
          <ac:chgData name="Kelly Field" userId="S::kelly.field@downsyndromeuk.co.uk::28088bc8-68ac-40e6-96c2-86d46e2155de" providerId="AD" clId="Web-{8F0F0222-739B-64B9-C5E0-A6B4362759D6}" dt="2024-06-18T09:31:26.542" v="589" actId="1076"/>
          <ac:spMkLst>
            <pc:docMk/>
            <pc:sldMk cId="1677415286" sldId="507"/>
            <ac:spMk id="5" creationId="{6208ED31-8C48-DEF3-BAC0-FBAC9C6400DD}"/>
          </ac:spMkLst>
        </pc:spChg>
        <pc:picChg chg="add mod">
          <ac:chgData name="Kelly Field" userId="S::kelly.field@downsyndromeuk.co.uk::28088bc8-68ac-40e6-96c2-86d46e2155de" providerId="AD" clId="Web-{8F0F0222-739B-64B9-C5E0-A6B4362759D6}" dt="2024-06-18T09:22:47.369" v="568" actId="14100"/>
          <ac:picMkLst>
            <pc:docMk/>
            <pc:sldMk cId="1677415286" sldId="507"/>
            <ac:picMk id="3" creationId="{6D079CCD-26BB-5B80-2F0B-3261BDC5A869}"/>
          </ac:picMkLst>
        </pc:picChg>
        <pc:picChg chg="add mod">
          <ac:chgData name="Kelly Field" userId="S::kelly.field@downsyndromeuk.co.uk::28088bc8-68ac-40e6-96c2-86d46e2155de" providerId="AD" clId="Web-{8F0F0222-739B-64B9-C5E0-A6B4362759D6}" dt="2024-06-18T09:23:09.494" v="570" actId="1076"/>
          <ac:picMkLst>
            <pc:docMk/>
            <pc:sldMk cId="1677415286" sldId="507"/>
            <ac:picMk id="4" creationId="{90E9E97E-02FD-7C16-06A5-C7237B435D26}"/>
          </ac:picMkLst>
        </pc:picChg>
      </pc:sldChg>
      <pc:sldChg chg="modSp add ord replId">
        <pc:chgData name="Kelly Field" userId="S::kelly.field@downsyndromeuk.co.uk::28088bc8-68ac-40e6-96c2-86d46e2155de" providerId="AD" clId="Web-{8F0F0222-739B-64B9-C5E0-A6B4362759D6}" dt="2024-06-18T09:38:29.024" v="769"/>
        <pc:sldMkLst>
          <pc:docMk/>
          <pc:sldMk cId="472095118" sldId="508"/>
        </pc:sldMkLst>
        <pc:spChg chg="mod">
          <ac:chgData name="Kelly Field" userId="S::kelly.field@downsyndromeuk.co.uk::28088bc8-68ac-40e6-96c2-86d46e2155de" providerId="AD" clId="Web-{8F0F0222-739B-64B9-C5E0-A6B4362759D6}" dt="2024-06-18T09:38:24.290" v="768" actId="20577"/>
          <ac:spMkLst>
            <pc:docMk/>
            <pc:sldMk cId="472095118" sldId="508"/>
            <ac:spMk id="15" creationId="{6F38B350-D050-5850-5DE0-98D78091BC97}"/>
          </ac:spMkLst>
        </pc:spChg>
      </pc:sldChg>
      <pc:sldChg chg="addSp delSp modSp new del">
        <pc:chgData name="Kelly Field" userId="S::kelly.field@downsyndromeuk.co.uk::28088bc8-68ac-40e6-96c2-86d46e2155de" providerId="AD" clId="Web-{8F0F0222-739B-64B9-C5E0-A6B4362759D6}" dt="2024-06-18T09:35:40.456" v="635"/>
        <pc:sldMkLst>
          <pc:docMk/>
          <pc:sldMk cId="1638909251" sldId="508"/>
        </pc:sldMkLst>
        <pc:spChg chg="del">
          <ac:chgData name="Kelly Field" userId="S::kelly.field@downsyndromeuk.co.uk::28088bc8-68ac-40e6-96c2-86d46e2155de" providerId="AD" clId="Web-{8F0F0222-739B-64B9-C5E0-A6B4362759D6}" dt="2024-06-18T09:32:11.074" v="592"/>
          <ac:spMkLst>
            <pc:docMk/>
            <pc:sldMk cId="1638909251" sldId="508"/>
            <ac:spMk id="2" creationId="{D694F817-BD59-A60A-C327-0E2834803654}"/>
          </ac:spMkLst>
        </pc:spChg>
        <pc:spChg chg="del">
          <ac:chgData name="Kelly Field" userId="S::kelly.field@downsyndromeuk.co.uk::28088bc8-68ac-40e6-96c2-86d46e2155de" providerId="AD" clId="Web-{8F0F0222-739B-64B9-C5E0-A6B4362759D6}" dt="2024-06-18T09:32:07.543" v="591"/>
          <ac:spMkLst>
            <pc:docMk/>
            <pc:sldMk cId="1638909251" sldId="508"/>
            <ac:spMk id="3" creationId="{D6ADC58A-5B20-30DE-4440-49993B3A91F6}"/>
          </ac:spMkLst>
        </pc:spChg>
        <pc:picChg chg="add mod">
          <ac:chgData name="Kelly Field" userId="S::kelly.field@downsyndromeuk.co.uk::28088bc8-68ac-40e6-96c2-86d46e2155de" providerId="AD" clId="Web-{8F0F0222-739B-64B9-C5E0-A6B4362759D6}" dt="2024-06-18T09:32:15.153" v="593"/>
          <ac:picMkLst>
            <pc:docMk/>
            <pc:sldMk cId="1638909251" sldId="508"/>
            <ac:picMk id="5" creationId="{A5AFAB8B-0C85-F08E-1A60-25D3F5C108D7}"/>
          </ac:picMkLst>
        </pc:picChg>
      </pc:sldChg>
      <pc:sldChg chg="modSp add replId">
        <pc:chgData name="Kelly Field" userId="S::kelly.field@downsyndromeuk.co.uk::28088bc8-68ac-40e6-96c2-86d46e2155de" providerId="AD" clId="Web-{8F0F0222-739B-64B9-C5E0-A6B4362759D6}" dt="2024-06-18T09:40:43.997" v="868" actId="20577"/>
        <pc:sldMkLst>
          <pc:docMk/>
          <pc:sldMk cId="4014002449" sldId="509"/>
        </pc:sldMkLst>
        <pc:spChg chg="mod">
          <ac:chgData name="Kelly Field" userId="S::kelly.field@downsyndromeuk.co.uk::28088bc8-68ac-40e6-96c2-86d46e2155de" providerId="AD" clId="Web-{8F0F0222-739B-64B9-C5E0-A6B4362759D6}" dt="2024-06-18T09:40:43.997" v="868" actId="20577"/>
          <ac:spMkLst>
            <pc:docMk/>
            <pc:sldMk cId="4014002449" sldId="509"/>
            <ac:spMk id="6" creationId="{9D79C8BA-8A11-5A75-8C90-2A3633190584}"/>
          </ac:spMkLst>
        </pc:spChg>
      </pc:sldChg>
      <pc:sldChg chg="add replId">
        <pc:chgData name="Kelly Field" userId="S::kelly.field@downsyndromeuk.co.uk::28088bc8-68ac-40e6-96c2-86d46e2155de" providerId="AD" clId="Web-{8F0F0222-739B-64B9-C5E0-A6B4362759D6}" dt="2024-06-18T09:41:18.561" v="872"/>
        <pc:sldMkLst>
          <pc:docMk/>
          <pc:sldMk cId="286754474" sldId="510"/>
        </pc:sldMkLst>
      </pc:sldChg>
      <pc:sldChg chg="add replId">
        <pc:chgData name="Kelly Field" userId="S::kelly.field@downsyndromeuk.co.uk::28088bc8-68ac-40e6-96c2-86d46e2155de" providerId="AD" clId="Web-{8F0F0222-739B-64B9-C5E0-A6B4362759D6}" dt="2024-06-18T09:41:31.139" v="873"/>
        <pc:sldMkLst>
          <pc:docMk/>
          <pc:sldMk cId="296307066" sldId="511"/>
        </pc:sldMkLst>
      </pc:sldChg>
      <pc:sldChg chg="delSp modSp add replId">
        <pc:chgData name="Kelly Field" userId="S::kelly.field@downsyndromeuk.co.uk::28088bc8-68ac-40e6-96c2-86d46e2155de" providerId="AD" clId="Web-{8F0F0222-739B-64B9-C5E0-A6B4362759D6}" dt="2024-06-18T10:27:04.919" v="973" actId="20577"/>
        <pc:sldMkLst>
          <pc:docMk/>
          <pc:sldMk cId="489788449" sldId="512"/>
        </pc:sldMkLst>
        <pc:spChg chg="mod">
          <ac:chgData name="Kelly Field" userId="S::kelly.field@downsyndromeuk.co.uk::28088bc8-68ac-40e6-96c2-86d46e2155de" providerId="AD" clId="Web-{8F0F0222-739B-64B9-C5E0-A6B4362759D6}" dt="2024-06-18T10:27:04.919" v="973" actId="20577"/>
          <ac:spMkLst>
            <pc:docMk/>
            <pc:sldMk cId="489788449" sldId="512"/>
            <ac:spMk id="6" creationId="{9D79C8BA-8A11-5A75-8C90-2A3633190584}"/>
          </ac:spMkLst>
        </pc:spChg>
        <pc:picChg chg="del">
          <ac:chgData name="Kelly Field" userId="S::kelly.field@downsyndromeuk.co.uk::28088bc8-68ac-40e6-96c2-86d46e2155de" providerId="AD" clId="Web-{8F0F0222-739B-64B9-C5E0-A6B4362759D6}" dt="2024-06-18T10:26:33.512" v="953"/>
          <ac:picMkLst>
            <pc:docMk/>
            <pc:sldMk cId="489788449" sldId="512"/>
            <ac:picMk id="4" creationId="{B4395118-BACD-5ED4-ABE6-FB68265625ED}"/>
          </ac:picMkLst>
        </pc:picChg>
      </pc:sldChg>
      <pc:sldChg chg="add del replId">
        <pc:chgData name="Kelly Field" userId="S::kelly.field@downsyndromeuk.co.uk::28088bc8-68ac-40e6-96c2-86d46e2155de" providerId="AD" clId="Web-{8F0F0222-739B-64B9-C5E0-A6B4362759D6}" dt="2024-06-18T10:26:24.777" v="951"/>
        <pc:sldMkLst>
          <pc:docMk/>
          <pc:sldMk cId="3338162955" sldId="512"/>
        </pc:sldMkLst>
      </pc:sldChg>
    </pc:docChg>
  </pc:docChgLst>
  <pc:docChgLst>
    <pc:chgData name="Kelly Field" userId="S::kelly.field@downsyndromeuk.co.uk::28088bc8-68ac-40e6-96c2-86d46e2155de" providerId="AD" clId="Web-{D4BCFD23-A667-45D3-0E9F-4F36F2B8EF31}"/>
    <pc:docChg chg="modSld">
      <pc:chgData name="Kelly Field" userId="S::kelly.field@downsyndromeuk.co.uk::28088bc8-68ac-40e6-96c2-86d46e2155de" providerId="AD" clId="Web-{D4BCFD23-A667-45D3-0E9F-4F36F2B8EF31}" dt="2024-06-11T10:42:05.517" v="84" actId="20577"/>
      <pc:docMkLst>
        <pc:docMk/>
      </pc:docMkLst>
      <pc:sldChg chg="modSp">
        <pc:chgData name="Kelly Field" userId="S::kelly.field@downsyndromeuk.co.uk::28088bc8-68ac-40e6-96c2-86d46e2155de" providerId="AD" clId="Web-{D4BCFD23-A667-45D3-0E9F-4F36F2B8EF31}" dt="2024-06-11T10:42:05.517" v="84" actId="20577"/>
        <pc:sldMkLst>
          <pc:docMk/>
          <pc:sldMk cId="1312701299" sldId="446"/>
        </pc:sldMkLst>
        <pc:spChg chg="mod">
          <ac:chgData name="Kelly Field" userId="S::kelly.field@downsyndromeuk.co.uk::28088bc8-68ac-40e6-96c2-86d46e2155de" providerId="AD" clId="Web-{D4BCFD23-A667-45D3-0E9F-4F36F2B8EF31}" dt="2024-06-11T10:42:05.517" v="84" actId="20577"/>
          <ac:spMkLst>
            <pc:docMk/>
            <pc:sldMk cId="1312701299" sldId="446"/>
            <ac:spMk id="6" creationId="{9D79C8BA-8A11-5A75-8C90-2A3633190584}"/>
          </ac:spMkLst>
        </pc:spChg>
      </pc:sldChg>
      <pc:sldChg chg="modSp">
        <pc:chgData name="Kelly Field" userId="S::kelly.field@downsyndromeuk.co.uk::28088bc8-68ac-40e6-96c2-86d46e2155de" providerId="AD" clId="Web-{D4BCFD23-A667-45D3-0E9F-4F36F2B8EF31}" dt="2024-06-11T10:27:45.935" v="9" actId="20577"/>
        <pc:sldMkLst>
          <pc:docMk/>
          <pc:sldMk cId="1540543511" sldId="460"/>
        </pc:sldMkLst>
        <pc:spChg chg="mod">
          <ac:chgData name="Kelly Field" userId="S::kelly.field@downsyndromeuk.co.uk::28088bc8-68ac-40e6-96c2-86d46e2155de" providerId="AD" clId="Web-{D4BCFD23-A667-45D3-0E9F-4F36F2B8EF31}" dt="2024-06-11T10:27:45.935" v="9" actId="20577"/>
          <ac:spMkLst>
            <pc:docMk/>
            <pc:sldMk cId="1540543511" sldId="460"/>
            <ac:spMk id="15" creationId="{6F38B350-D050-5850-5DE0-98D78091BC97}"/>
          </ac:spMkLst>
        </pc:spChg>
      </pc:sldChg>
    </pc:docChg>
  </pc:docChgLst>
  <pc:docChgLst>
    <pc:chgData name="Kelly Field" userId="S::kelly.field@downsyndromeuk.co.uk::28088bc8-68ac-40e6-96c2-86d46e2155de" providerId="AD" clId="Web-{66926B68-48C7-493B-62BC-A0BB594B53EC}"/>
    <pc:docChg chg="addSld modSld sldOrd">
      <pc:chgData name="Kelly Field" userId="S::kelly.field@downsyndromeuk.co.uk::28088bc8-68ac-40e6-96c2-86d46e2155de" providerId="AD" clId="Web-{66926B68-48C7-493B-62BC-A0BB594B53EC}" dt="2024-06-19T12:21:27.633" v="68" actId="1076"/>
      <pc:docMkLst>
        <pc:docMk/>
      </pc:docMkLst>
      <pc:sldChg chg="addSp delSp modSp">
        <pc:chgData name="Kelly Field" userId="S::kelly.field@downsyndromeuk.co.uk::28088bc8-68ac-40e6-96c2-86d46e2155de" providerId="AD" clId="Web-{66926B68-48C7-493B-62BC-A0BB594B53EC}" dt="2024-06-19T12:21:27.633" v="68" actId="1076"/>
        <pc:sldMkLst>
          <pc:docMk/>
          <pc:sldMk cId="2124413609" sldId="467"/>
        </pc:sldMkLst>
        <pc:spChg chg="del mod">
          <ac:chgData name="Kelly Field" userId="S::kelly.field@downsyndromeuk.co.uk::28088bc8-68ac-40e6-96c2-86d46e2155de" providerId="AD" clId="Web-{66926B68-48C7-493B-62BC-A0BB594B53EC}" dt="2024-06-19T12:20:38.148" v="63"/>
          <ac:spMkLst>
            <pc:docMk/>
            <pc:sldMk cId="2124413609" sldId="467"/>
            <ac:spMk id="6" creationId="{D7C17D7F-BE69-AFEC-8DFE-0E4A8EEFB537}"/>
          </ac:spMkLst>
        </pc:spChg>
        <pc:picChg chg="add mod">
          <ac:chgData name="Kelly Field" userId="S::kelly.field@downsyndromeuk.co.uk::28088bc8-68ac-40e6-96c2-86d46e2155de" providerId="AD" clId="Web-{66926B68-48C7-493B-62BC-A0BB594B53EC}" dt="2024-06-19T12:21:04.930" v="66" actId="14100"/>
          <ac:picMkLst>
            <pc:docMk/>
            <pc:sldMk cId="2124413609" sldId="467"/>
            <ac:picMk id="2" creationId="{B68F47FD-B687-32C8-4AF4-824ACBB85342}"/>
          </ac:picMkLst>
        </pc:picChg>
        <pc:picChg chg="add mod">
          <ac:chgData name="Kelly Field" userId="S::kelly.field@downsyndromeuk.co.uk::28088bc8-68ac-40e6-96c2-86d46e2155de" providerId="AD" clId="Web-{66926B68-48C7-493B-62BC-A0BB594B53EC}" dt="2024-06-19T12:21:27.633" v="68" actId="1076"/>
          <ac:picMkLst>
            <pc:docMk/>
            <pc:sldMk cId="2124413609" sldId="467"/>
            <ac:picMk id="3" creationId="{9B51181E-A342-CBF6-02FD-4DD39906FCFE}"/>
          </ac:picMkLst>
        </pc:picChg>
        <pc:picChg chg="del">
          <ac:chgData name="Kelly Field" userId="S::kelly.field@downsyndromeuk.co.uk::28088bc8-68ac-40e6-96c2-86d46e2155de" providerId="AD" clId="Web-{66926B68-48C7-493B-62BC-A0BB594B53EC}" dt="2024-06-19T12:18:44.129" v="0"/>
          <ac:picMkLst>
            <pc:docMk/>
            <pc:sldMk cId="2124413609" sldId="467"/>
            <ac:picMk id="4" creationId="{72E02C43-7689-9C0D-78C6-35FE0B5719A8}"/>
          </ac:picMkLst>
        </pc:picChg>
      </pc:sldChg>
      <pc:sldChg chg="modSp add ord replId">
        <pc:chgData name="Kelly Field" userId="S::kelly.field@downsyndromeuk.co.uk::28088bc8-68ac-40e6-96c2-86d46e2155de" providerId="AD" clId="Web-{66926B68-48C7-493B-62BC-A0BB594B53EC}" dt="2024-06-19T12:20:32.851" v="61"/>
        <pc:sldMkLst>
          <pc:docMk/>
          <pc:sldMk cId="384598543" sldId="526"/>
        </pc:sldMkLst>
        <pc:spChg chg="mod">
          <ac:chgData name="Kelly Field" userId="S::kelly.field@downsyndromeuk.co.uk::28088bc8-68ac-40e6-96c2-86d46e2155de" providerId="AD" clId="Web-{66926B68-48C7-493B-62BC-A0BB594B53EC}" dt="2024-06-19T12:20:29.210" v="60" actId="1076"/>
          <ac:spMkLst>
            <pc:docMk/>
            <pc:sldMk cId="384598543" sldId="526"/>
            <ac:spMk id="6" creationId="{D7C17D7F-BE69-AFEC-8DFE-0E4A8EEFB537}"/>
          </ac:spMkLst>
        </pc:spChg>
      </pc:sldChg>
    </pc:docChg>
  </pc:docChgLst>
  <pc:docChgLst>
    <pc:chgData name="Kelly Field" userId="S::kelly.field@downsyndromeuk.co.uk::28088bc8-68ac-40e6-96c2-86d46e2155de" providerId="AD" clId="Web-{0E863084-9D33-13CE-C634-A026E210AA14}"/>
    <pc:docChg chg="addSld delSld modSld">
      <pc:chgData name="Kelly Field" userId="S::kelly.field@downsyndromeuk.co.uk::28088bc8-68ac-40e6-96c2-86d46e2155de" providerId="AD" clId="Web-{0E863084-9D33-13CE-C634-A026E210AA14}" dt="2024-07-03T20:03:50.059" v="15"/>
      <pc:docMkLst>
        <pc:docMk/>
      </pc:docMkLst>
      <pc:sldChg chg="addSp delSp modSp">
        <pc:chgData name="Kelly Field" userId="S::kelly.field@downsyndromeuk.co.uk::28088bc8-68ac-40e6-96c2-86d46e2155de" providerId="AD" clId="Web-{0E863084-9D33-13CE-C634-A026E210AA14}" dt="2024-07-03T20:03:29.918" v="13" actId="688"/>
        <pc:sldMkLst>
          <pc:docMk/>
          <pc:sldMk cId="4285930149" sldId="421"/>
        </pc:sldMkLst>
        <pc:spChg chg="del">
          <ac:chgData name="Kelly Field" userId="S::kelly.field@downsyndromeuk.co.uk::28088bc8-68ac-40e6-96c2-86d46e2155de" providerId="AD" clId="Web-{0E863084-9D33-13CE-C634-A026E210AA14}" dt="2024-07-03T20:02:48.182" v="1"/>
          <ac:spMkLst>
            <pc:docMk/>
            <pc:sldMk cId="4285930149" sldId="421"/>
            <ac:spMk id="5" creationId="{D77DC779-C596-6E77-5FC1-FA11D2A9B1FA}"/>
          </ac:spMkLst>
        </pc:spChg>
        <pc:picChg chg="add mod">
          <ac:chgData name="Kelly Field" userId="S::kelly.field@downsyndromeuk.co.uk::28088bc8-68ac-40e6-96c2-86d46e2155de" providerId="AD" clId="Web-{0E863084-9D33-13CE-C634-A026E210AA14}" dt="2024-07-03T20:03:10.699" v="7" actId="1076"/>
          <ac:picMkLst>
            <pc:docMk/>
            <pc:sldMk cId="4285930149" sldId="421"/>
            <ac:picMk id="2" creationId="{91575701-6111-55E6-093C-2C694EA2D2D7}"/>
          </ac:picMkLst>
        </pc:picChg>
        <pc:picChg chg="mod">
          <ac:chgData name="Kelly Field" userId="S::kelly.field@downsyndromeuk.co.uk::28088bc8-68ac-40e6-96c2-86d46e2155de" providerId="AD" clId="Web-{0E863084-9D33-13CE-C634-A026E210AA14}" dt="2024-07-03T20:03:29.918" v="13" actId="688"/>
          <ac:picMkLst>
            <pc:docMk/>
            <pc:sldMk cId="4285930149" sldId="421"/>
            <ac:picMk id="17" creationId="{9B55E4AD-56F1-E90F-CC6D-51AFDE2728C1}"/>
          </ac:picMkLst>
        </pc:picChg>
        <pc:picChg chg="mod">
          <ac:chgData name="Kelly Field" userId="S::kelly.field@downsyndromeuk.co.uk::28088bc8-68ac-40e6-96c2-86d46e2155de" providerId="AD" clId="Web-{0E863084-9D33-13CE-C634-A026E210AA14}" dt="2024-07-03T20:03:26.715" v="12" actId="1076"/>
          <ac:picMkLst>
            <pc:docMk/>
            <pc:sldMk cId="4285930149" sldId="421"/>
            <ac:picMk id="19" creationId="{F30AD938-E966-8BE0-581C-EED907B45BFA}"/>
          </ac:picMkLst>
        </pc:picChg>
        <pc:picChg chg="mod">
          <ac:chgData name="Kelly Field" userId="S::kelly.field@downsyndromeuk.co.uk::28088bc8-68ac-40e6-96c2-86d46e2155de" providerId="AD" clId="Web-{0E863084-9D33-13CE-C634-A026E210AA14}" dt="2024-07-03T20:03:09.136" v="6" actId="1076"/>
          <ac:picMkLst>
            <pc:docMk/>
            <pc:sldMk cId="4285930149" sldId="421"/>
            <ac:picMk id="22" creationId="{1B686512-4B0F-7816-16B9-C5C7EA413124}"/>
          </ac:picMkLst>
        </pc:picChg>
      </pc:sldChg>
      <pc:sldChg chg="add del replId">
        <pc:chgData name="Kelly Field" userId="S::kelly.field@downsyndromeuk.co.uk::28088bc8-68ac-40e6-96c2-86d46e2155de" providerId="AD" clId="Web-{0E863084-9D33-13CE-C634-A026E210AA14}" dt="2024-07-03T20:03:37.965" v="14"/>
        <pc:sldMkLst>
          <pc:docMk/>
          <pc:sldMk cId="1955063035" sldId="578"/>
        </pc:sldMkLst>
      </pc:sldChg>
      <pc:sldChg chg="add replId">
        <pc:chgData name="Kelly Field" userId="S::kelly.field@downsyndromeuk.co.uk::28088bc8-68ac-40e6-96c2-86d46e2155de" providerId="AD" clId="Web-{0E863084-9D33-13CE-C634-A026E210AA14}" dt="2024-07-03T20:03:50.059" v="15"/>
        <pc:sldMkLst>
          <pc:docMk/>
          <pc:sldMk cId="3037611431" sldId="578"/>
        </pc:sldMkLst>
      </pc:sldChg>
    </pc:docChg>
  </pc:docChgLst>
  <pc:docChgLst>
    <pc:chgData name="Kelly Field" userId="S::kelly.field@downsyndromeuk.co.uk::28088bc8-68ac-40e6-96c2-86d46e2155de" providerId="AD" clId="Web-{F2367CB1-3D73-E868-EC89-61CF94C52C2F}"/>
    <pc:docChg chg="delSld modSld modMainMaster">
      <pc:chgData name="Kelly Field" userId="S::kelly.field@downsyndromeuk.co.uk::28088bc8-68ac-40e6-96c2-86d46e2155de" providerId="AD" clId="Web-{F2367CB1-3D73-E868-EC89-61CF94C52C2F}" dt="2024-06-27T11:22:32.387" v="5"/>
      <pc:docMkLst>
        <pc:docMk/>
      </pc:docMkLst>
      <pc:sldChg chg="mod">
        <pc:chgData name="Kelly Field" userId="S::kelly.field@downsyndromeuk.co.uk::28088bc8-68ac-40e6-96c2-86d46e2155de" providerId="AD" clId="Web-{F2367CB1-3D73-E868-EC89-61CF94C52C2F}" dt="2024-06-27T11:16:21.153" v="3"/>
        <pc:sldMkLst>
          <pc:docMk/>
          <pc:sldMk cId="1568461366" sldId="300"/>
        </pc:sldMkLst>
      </pc:sldChg>
      <pc:sldChg chg="mod">
        <pc:chgData name="Kelly Field" userId="S::kelly.field@downsyndromeuk.co.uk::28088bc8-68ac-40e6-96c2-86d46e2155de" providerId="AD" clId="Web-{F2367CB1-3D73-E868-EC89-61CF94C52C2F}" dt="2024-06-27T11:16:21.153" v="3"/>
        <pc:sldMkLst>
          <pc:docMk/>
          <pc:sldMk cId="3424788994" sldId="392"/>
        </pc:sldMkLst>
      </pc:sldChg>
      <pc:sldChg chg="mod">
        <pc:chgData name="Kelly Field" userId="S::kelly.field@downsyndromeuk.co.uk::28088bc8-68ac-40e6-96c2-86d46e2155de" providerId="AD" clId="Web-{F2367CB1-3D73-E868-EC89-61CF94C52C2F}" dt="2024-06-27T11:16:21.153" v="3"/>
        <pc:sldMkLst>
          <pc:docMk/>
          <pc:sldMk cId="2090549894" sldId="395"/>
        </pc:sldMkLst>
      </pc:sldChg>
      <pc:sldChg chg="mod">
        <pc:chgData name="Kelly Field" userId="S::kelly.field@downsyndromeuk.co.uk::28088bc8-68ac-40e6-96c2-86d46e2155de" providerId="AD" clId="Web-{F2367CB1-3D73-E868-EC89-61CF94C52C2F}" dt="2024-06-27T11:16:21.153" v="3"/>
        <pc:sldMkLst>
          <pc:docMk/>
          <pc:sldMk cId="928820626" sldId="398"/>
        </pc:sldMkLst>
      </pc:sldChg>
      <pc:sldChg chg="mod">
        <pc:chgData name="Kelly Field" userId="S::kelly.field@downsyndromeuk.co.uk::28088bc8-68ac-40e6-96c2-86d46e2155de" providerId="AD" clId="Web-{F2367CB1-3D73-E868-EC89-61CF94C52C2F}" dt="2024-06-27T11:16:21.153" v="3"/>
        <pc:sldMkLst>
          <pc:docMk/>
          <pc:sldMk cId="1675821362" sldId="400"/>
        </pc:sldMkLst>
      </pc:sldChg>
      <pc:sldChg chg="mod">
        <pc:chgData name="Kelly Field" userId="S::kelly.field@downsyndromeuk.co.uk::28088bc8-68ac-40e6-96c2-86d46e2155de" providerId="AD" clId="Web-{F2367CB1-3D73-E868-EC89-61CF94C52C2F}" dt="2024-06-27T11:16:21.153" v="3"/>
        <pc:sldMkLst>
          <pc:docMk/>
          <pc:sldMk cId="745987523" sldId="406"/>
        </pc:sldMkLst>
      </pc:sldChg>
      <pc:sldChg chg="mod">
        <pc:chgData name="Kelly Field" userId="S::kelly.field@downsyndromeuk.co.uk::28088bc8-68ac-40e6-96c2-86d46e2155de" providerId="AD" clId="Web-{F2367CB1-3D73-E868-EC89-61CF94C52C2F}" dt="2024-06-27T11:16:21.153" v="3"/>
        <pc:sldMkLst>
          <pc:docMk/>
          <pc:sldMk cId="2469618110" sldId="408"/>
        </pc:sldMkLst>
      </pc:sldChg>
      <pc:sldChg chg="mod">
        <pc:chgData name="Kelly Field" userId="S::kelly.field@downsyndromeuk.co.uk::28088bc8-68ac-40e6-96c2-86d46e2155de" providerId="AD" clId="Web-{F2367CB1-3D73-E868-EC89-61CF94C52C2F}" dt="2024-06-27T11:16:21.153" v="3"/>
        <pc:sldMkLst>
          <pc:docMk/>
          <pc:sldMk cId="2939775296" sldId="410"/>
        </pc:sldMkLst>
      </pc:sldChg>
      <pc:sldChg chg="mod">
        <pc:chgData name="Kelly Field" userId="S::kelly.field@downsyndromeuk.co.uk::28088bc8-68ac-40e6-96c2-86d46e2155de" providerId="AD" clId="Web-{F2367CB1-3D73-E868-EC89-61CF94C52C2F}" dt="2024-06-27T11:16:21.153" v="3"/>
        <pc:sldMkLst>
          <pc:docMk/>
          <pc:sldMk cId="3590768784" sldId="411"/>
        </pc:sldMkLst>
      </pc:sldChg>
      <pc:sldChg chg="mod">
        <pc:chgData name="Kelly Field" userId="S::kelly.field@downsyndromeuk.co.uk::28088bc8-68ac-40e6-96c2-86d46e2155de" providerId="AD" clId="Web-{F2367CB1-3D73-E868-EC89-61CF94C52C2F}" dt="2024-06-27T11:16:21.153" v="3"/>
        <pc:sldMkLst>
          <pc:docMk/>
          <pc:sldMk cId="2415808741" sldId="413"/>
        </pc:sldMkLst>
      </pc:sldChg>
      <pc:sldChg chg="mod">
        <pc:chgData name="Kelly Field" userId="S::kelly.field@downsyndromeuk.co.uk::28088bc8-68ac-40e6-96c2-86d46e2155de" providerId="AD" clId="Web-{F2367CB1-3D73-E868-EC89-61CF94C52C2F}" dt="2024-06-27T11:16:21.153" v="3"/>
        <pc:sldMkLst>
          <pc:docMk/>
          <pc:sldMk cId="3013347307" sldId="415"/>
        </pc:sldMkLst>
      </pc:sldChg>
      <pc:sldChg chg="mod">
        <pc:chgData name="Kelly Field" userId="S::kelly.field@downsyndromeuk.co.uk::28088bc8-68ac-40e6-96c2-86d46e2155de" providerId="AD" clId="Web-{F2367CB1-3D73-E868-EC89-61CF94C52C2F}" dt="2024-06-27T11:16:21.153" v="3"/>
        <pc:sldMkLst>
          <pc:docMk/>
          <pc:sldMk cId="2905593963" sldId="417"/>
        </pc:sldMkLst>
      </pc:sldChg>
      <pc:sldChg chg="mod">
        <pc:chgData name="Kelly Field" userId="S::kelly.field@downsyndromeuk.co.uk::28088bc8-68ac-40e6-96c2-86d46e2155de" providerId="AD" clId="Web-{F2367CB1-3D73-E868-EC89-61CF94C52C2F}" dt="2024-06-27T11:16:21.153" v="3"/>
        <pc:sldMkLst>
          <pc:docMk/>
          <pc:sldMk cId="3598334632" sldId="419"/>
        </pc:sldMkLst>
      </pc:sldChg>
      <pc:sldChg chg="mod">
        <pc:chgData name="Kelly Field" userId="S::kelly.field@downsyndromeuk.co.uk::28088bc8-68ac-40e6-96c2-86d46e2155de" providerId="AD" clId="Web-{F2367CB1-3D73-E868-EC89-61CF94C52C2F}" dt="2024-06-27T11:16:21.153" v="3"/>
        <pc:sldMkLst>
          <pc:docMk/>
          <pc:sldMk cId="4285930149" sldId="421"/>
        </pc:sldMkLst>
      </pc:sldChg>
      <pc:sldChg chg="mod setBg">
        <pc:chgData name="Kelly Field" userId="S::kelly.field@downsyndromeuk.co.uk::28088bc8-68ac-40e6-96c2-86d46e2155de" providerId="AD" clId="Web-{F2367CB1-3D73-E868-EC89-61CF94C52C2F}" dt="2024-06-27T11:22:32.387" v="5"/>
        <pc:sldMkLst>
          <pc:docMk/>
          <pc:sldMk cId="1523788231" sldId="428"/>
        </pc:sldMkLst>
      </pc:sldChg>
      <pc:sldChg chg="mod">
        <pc:chgData name="Kelly Field" userId="S::kelly.field@downsyndromeuk.co.uk::28088bc8-68ac-40e6-96c2-86d46e2155de" providerId="AD" clId="Web-{F2367CB1-3D73-E868-EC89-61CF94C52C2F}" dt="2024-06-27T11:16:21.153" v="3"/>
        <pc:sldMkLst>
          <pc:docMk/>
          <pc:sldMk cId="4082747179" sldId="430"/>
        </pc:sldMkLst>
      </pc:sldChg>
      <pc:sldChg chg="mod">
        <pc:chgData name="Kelly Field" userId="S::kelly.field@downsyndromeuk.co.uk::28088bc8-68ac-40e6-96c2-86d46e2155de" providerId="AD" clId="Web-{F2367CB1-3D73-E868-EC89-61CF94C52C2F}" dt="2024-06-27T11:16:21.153" v="3"/>
        <pc:sldMkLst>
          <pc:docMk/>
          <pc:sldMk cId="3799775300" sldId="431"/>
        </pc:sldMkLst>
      </pc:sldChg>
      <pc:sldChg chg="mod">
        <pc:chgData name="Kelly Field" userId="S::kelly.field@downsyndromeuk.co.uk::28088bc8-68ac-40e6-96c2-86d46e2155de" providerId="AD" clId="Web-{F2367CB1-3D73-E868-EC89-61CF94C52C2F}" dt="2024-06-27T11:16:21.153" v="3"/>
        <pc:sldMkLst>
          <pc:docMk/>
          <pc:sldMk cId="3674965750" sldId="432"/>
        </pc:sldMkLst>
      </pc:sldChg>
      <pc:sldChg chg="mod">
        <pc:chgData name="Kelly Field" userId="S::kelly.field@downsyndromeuk.co.uk::28088bc8-68ac-40e6-96c2-86d46e2155de" providerId="AD" clId="Web-{F2367CB1-3D73-E868-EC89-61CF94C52C2F}" dt="2024-06-27T11:16:21.153" v="3"/>
        <pc:sldMkLst>
          <pc:docMk/>
          <pc:sldMk cId="4000191705" sldId="433"/>
        </pc:sldMkLst>
      </pc:sldChg>
      <pc:sldChg chg="mod">
        <pc:chgData name="Kelly Field" userId="S::kelly.field@downsyndromeuk.co.uk::28088bc8-68ac-40e6-96c2-86d46e2155de" providerId="AD" clId="Web-{F2367CB1-3D73-E868-EC89-61CF94C52C2F}" dt="2024-06-27T11:16:21.153" v="3"/>
        <pc:sldMkLst>
          <pc:docMk/>
          <pc:sldMk cId="2262208009" sldId="434"/>
        </pc:sldMkLst>
      </pc:sldChg>
      <pc:sldChg chg="mod">
        <pc:chgData name="Kelly Field" userId="S::kelly.field@downsyndromeuk.co.uk::28088bc8-68ac-40e6-96c2-86d46e2155de" providerId="AD" clId="Web-{F2367CB1-3D73-E868-EC89-61CF94C52C2F}" dt="2024-06-27T11:16:21.153" v="3"/>
        <pc:sldMkLst>
          <pc:docMk/>
          <pc:sldMk cId="644280297" sldId="435"/>
        </pc:sldMkLst>
      </pc:sldChg>
      <pc:sldChg chg="mod">
        <pc:chgData name="Kelly Field" userId="S::kelly.field@downsyndromeuk.co.uk::28088bc8-68ac-40e6-96c2-86d46e2155de" providerId="AD" clId="Web-{F2367CB1-3D73-E868-EC89-61CF94C52C2F}" dt="2024-06-27T11:16:21.153" v="3"/>
        <pc:sldMkLst>
          <pc:docMk/>
          <pc:sldMk cId="552309207" sldId="436"/>
        </pc:sldMkLst>
      </pc:sldChg>
      <pc:sldChg chg="mod">
        <pc:chgData name="Kelly Field" userId="S::kelly.field@downsyndromeuk.co.uk::28088bc8-68ac-40e6-96c2-86d46e2155de" providerId="AD" clId="Web-{F2367CB1-3D73-E868-EC89-61CF94C52C2F}" dt="2024-06-27T11:16:21.153" v="3"/>
        <pc:sldMkLst>
          <pc:docMk/>
          <pc:sldMk cId="318904593" sldId="440"/>
        </pc:sldMkLst>
      </pc:sldChg>
      <pc:sldChg chg="mod">
        <pc:chgData name="Kelly Field" userId="S::kelly.field@downsyndromeuk.co.uk::28088bc8-68ac-40e6-96c2-86d46e2155de" providerId="AD" clId="Web-{F2367CB1-3D73-E868-EC89-61CF94C52C2F}" dt="2024-06-27T11:16:21.153" v="3"/>
        <pc:sldMkLst>
          <pc:docMk/>
          <pc:sldMk cId="309439922" sldId="441"/>
        </pc:sldMkLst>
      </pc:sldChg>
      <pc:sldChg chg="mod">
        <pc:chgData name="Kelly Field" userId="S::kelly.field@downsyndromeuk.co.uk::28088bc8-68ac-40e6-96c2-86d46e2155de" providerId="AD" clId="Web-{F2367CB1-3D73-E868-EC89-61CF94C52C2F}" dt="2024-06-27T11:16:21.153" v="3"/>
        <pc:sldMkLst>
          <pc:docMk/>
          <pc:sldMk cId="590508599" sldId="442"/>
        </pc:sldMkLst>
      </pc:sldChg>
      <pc:sldChg chg="mod">
        <pc:chgData name="Kelly Field" userId="S::kelly.field@downsyndromeuk.co.uk::28088bc8-68ac-40e6-96c2-86d46e2155de" providerId="AD" clId="Web-{F2367CB1-3D73-E868-EC89-61CF94C52C2F}" dt="2024-06-27T11:16:21.153" v="3"/>
        <pc:sldMkLst>
          <pc:docMk/>
          <pc:sldMk cId="1523467916" sldId="443"/>
        </pc:sldMkLst>
      </pc:sldChg>
      <pc:sldChg chg="mod">
        <pc:chgData name="Kelly Field" userId="S::kelly.field@downsyndromeuk.co.uk::28088bc8-68ac-40e6-96c2-86d46e2155de" providerId="AD" clId="Web-{F2367CB1-3D73-E868-EC89-61CF94C52C2F}" dt="2024-06-27T11:16:21.153" v="3"/>
        <pc:sldMkLst>
          <pc:docMk/>
          <pc:sldMk cId="2817428625" sldId="444"/>
        </pc:sldMkLst>
      </pc:sldChg>
      <pc:sldChg chg="mod">
        <pc:chgData name="Kelly Field" userId="S::kelly.field@downsyndromeuk.co.uk::28088bc8-68ac-40e6-96c2-86d46e2155de" providerId="AD" clId="Web-{F2367CB1-3D73-E868-EC89-61CF94C52C2F}" dt="2024-06-27T11:16:21.153" v="3"/>
        <pc:sldMkLst>
          <pc:docMk/>
          <pc:sldMk cId="2875893541" sldId="450"/>
        </pc:sldMkLst>
      </pc:sldChg>
      <pc:sldChg chg="mod">
        <pc:chgData name="Kelly Field" userId="S::kelly.field@downsyndromeuk.co.uk::28088bc8-68ac-40e6-96c2-86d46e2155de" providerId="AD" clId="Web-{F2367CB1-3D73-E868-EC89-61CF94C52C2F}" dt="2024-06-27T11:16:21.153" v="3"/>
        <pc:sldMkLst>
          <pc:docMk/>
          <pc:sldMk cId="420011725" sldId="451"/>
        </pc:sldMkLst>
      </pc:sldChg>
      <pc:sldChg chg="mod">
        <pc:chgData name="Kelly Field" userId="S::kelly.field@downsyndromeuk.co.uk::28088bc8-68ac-40e6-96c2-86d46e2155de" providerId="AD" clId="Web-{F2367CB1-3D73-E868-EC89-61CF94C52C2F}" dt="2024-06-27T11:16:21.153" v="3"/>
        <pc:sldMkLst>
          <pc:docMk/>
          <pc:sldMk cId="2172890564" sldId="452"/>
        </pc:sldMkLst>
      </pc:sldChg>
      <pc:sldChg chg="mod">
        <pc:chgData name="Kelly Field" userId="S::kelly.field@downsyndromeuk.co.uk::28088bc8-68ac-40e6-96c2-86d46e2155de" providerId="AD" clId="Web-{F2367CB1-3D73-E868-EC89-61CF94C52C2F}" dt="2024-06-27T11:16:21.153" v="3"/>
        <pc:sldMkLst>
          <pc:docMk/>
          <pc:sldMk cId="4087685129" sldId="454"/>
        </pc:sldMkLst>
      </pc:sldChg>
      <pc:sldChg chg="mod">
        <pc:chgData name="Kelly Field" userId="S::kelly.field@downsyndromeuk.co.uk::28088bc8-68ac-40e6-96c2-86d46e2155de" providerId="AD" clId="Web-{F2367CB1-3D73-E868-EC89-61CF94C52C2F}" dt="2024-06-27T11:16:21.153" v="3"/>
        <pc:sldMkLst>
          <pc:docMk/>
          <pc:sldMk cId="1970716917" sldId="457"/>
        </pc:sldMkLst>
      </pc:sldChg>
      <pc:sldChg chg="mod">
        <pc:chgData name="Kelly Field" userId="S::kelly.field@downsyndromeuk.co.uk::28088bc8-68ac-40e6-96c2-86d46e2155de" providerId="AD" clId="Web-{F2367CB1-3D73-E868-EC89-61CF94C52C2F}" dt="2024-06-27T11:16:21.153" v="3"/>
        <pc:sldMkLst>
          <pc:docMk/>
          <pc:sldMk cId="3146734383" sldId="458"/>
        </pc:sldMkLst>
      </pc:sldChg>
      <pc:sldChg chg="mod">
        <pc:chgData name="Kelly Field" userId="S::kelly.field@downsyndromeuk.co.uk::28088bc8-68ac-40e6-96c2-86d46e2155de" providerId="AD" clId="Web-{F2367CB1-3D73-E868-EC89-61CF94C52C2F}" dt="2024-06-27T11:16:21.153" v="3"/>
        <pc:sldMkLst>
          <pc:docMk/>
          <pc:sldMk cId="2033185310" sldId="461"/>
        </pc:sldMkLst>
      </pc:sldChg>
      <pc:sldChg chg="mod">
        <pc:chgData name="Kelly Field" userId="S::kelly.field@downsyndromeuk.co.uk::28088bc8-68ac-40e6-96c2-86d46e2155de" providerId="AD" clId="Web-{F2367CB1-3D73-E868-EC89-61CF94C52C2F}" dt="2024-06-27T11:16:21.153" v="3"/>
        <pc:sldMkLst>
          <pc:docMk/>
          <pc:sldMk cId="1967129561" sldId="462"/>
        </pc:sldMkLst>
      </pc:sldChg>
      <pc:sldChg chg="mod">
        <pc:chgData name="Kelly Field" userId="S::kelly.field@downsyndromeuk.co.uk::28088bc8-68ac-40e6-96c2-86d46e2155de" providerId="AD" clId="Web-{F2367CB1-3D73-E868-EC89-61CF94C52C2F}" dt="2024-06-27T11:16:21.153" v="3"/>
        <pc:sldMkLst>
          <pc:docMk/>
          <pc:sldMk cId="2915197267" sldId="464"/>
        </pc:sldMkLst>
      </pc:sldChg>
      <pc:sldChg chg="mod">
        <pc:chgData name="Kelly Field" userId="S::kelly.field@downsyndromeuk.co.uk::28088bc8-68ac-40e6-96c2-86d46e2155de" providerId="AD" clId="Web-{F2367CB1-3D73-E868-EC89-61CF94C52C2F}" dt="2024-06-27T11:16:21.153" v="3"/>
        <pc:sldMkLst>
          <pc:docMk/>
          <pc:sldMk cId="1293078213" sldId="466"/>
        </pc:sldMkLst>
      </pc:sldChg>
      <pc:sldChg chg="mod">
        <pc:chgData name="Kelly Field" userId="S::kelly.field@downsyndromeuk.co.uk::28088bc8-68ac-40e6-96c2-86d46e2155de" providerId="AD" clId="Web-{F2367CB1-3D73-E868-EC89-61CF94C52C2F}" dt="2024-06-27T11:16:21.153" v="3"/>
        <pc:sldMkLst>
          <pc:docMk/>
          <pc:sldMk cId="2124413609" sldId="467"/>
        </pc:sldMkLst>
      </pc:sldChg>
      <pc:sldChg chg="mod">
        <pc:chgData name="Kelly Field" userId="S::kelly.field@downsyndromeuk.co.uk::28088bc8-68ac-40e6-96c2-86d46e2155de" providerId="AD" clId="Web-{F2367CB1-3D73-E868-EC89-61CF94C52C2F}" dt="2024-06-27T11:16:21.153" v="3"/>
        <pc:sldMkLst>
          <pc:docMk/>
          <pc:sldMk cId="3886303715" sldId="472"/>
        </pc:sldMkLst>
      </pc:sldChg>
      <pc:sldChg chg="mod">
        <pc:chgData name="Kelly Field" userId="S::kelly.field@downsyndromeuk.co.uk::28088bc8-68ac-40e6-96c2-86d46e2155de" providerId="AD" clId="Web-{F2367CB1-3D73-E868-EC89-61CF94C52C2F}" dt="2024-06-27T11:16:21.153" v="3"/>
        <pc:sldMkLst>
          <pc:docMk/>
          <pc:sldMk cId="3937211918" sldId="473"/>
        </pc:sldMkLst>
      </pc:sldChg>
      <pc:sldChg chg="mod">
        <pc:chgData name="Kelly Field" userId="S::kelly.field@downsyndromeuk.co.uk::28088bc8-68ac-40e6-96c2-86d46e2155de" providerId="AD" clId="Web-{F2367CB1-3D73-E868-EC89-61CF94C52C2F}" dt="2024-06-27T11:16:21.153" v="3"/>
        <pc:sldMkLst>
          <pc:docMk/>
          <pc:sldMk cId="3256213710" sldId="474"/>
        </pc:sldMkLst>
      </pc:sldChg>
      <pc:sldChg chg="mod">
        <pc:chgData name="Kelly Field" userId="S::kelly.field@downsyndromeuk.co.uk::28088bc8-68ac-40e6-96c2-86d46e2155de" providerId="AD" clId="Web-{F2367CB1-3D73-E868-EC89-61CF94C52C2F}" dt="2024-06-27T11:16:21.153" v="3"/>
        <pc:sldMkLst>
          <pc:docMk/>
          <pc:sldMk cId="2583942396" sldId="501"/>
        </pc:sldMkLst>
      </pc:sldChg>
      <pc:sldChg chg="mod">
        <pc:chgData name="Kelly Field" userId="S::kelly.field@downsyndromeuk.co.uk::28088bc8-68ac-40e6-96c2-86d46e2155de" providerId="AD" clId="Web-{F2367CB1-3D73-E868-EC89-61CF94C52C2F}" dt="2024-06-27T11:16:21.153" v="3"/>
        <pc:sldMkLst>
          <pc:docMk/>
          <pc:sldMk cId="729117760" sldId="502"/>
        </pc:sldMkLst>
      </pc:sldChg>
      <pc:sldChg chg="mod">
        <pc:chgData name="Kelly Field" userId="S::kelly.field@downsyndromeuk.co.uk::28088bc8-68ac-40e6-96c2-86d46e2155de" providerId="AD" clId="Web-{F2367CB1-3D73-E868-EC89-61CF94C52C2F}" dt="2024-06-27T11:16:21.153" v="3"/>
        <pc:sldMkLst>
          <pc:docMk/>
          <pc:sldMk cId="2222482871" sldId="503"/>
        </pc:sldMkLst>
      </pc:sldChg>
      <pc:sldChg chg="mod">
        <pc:chgData name="Kelly Field" userId="S::kelly.field@downsyndromeuk.co.uk::28088bc8-68ac-40e6-96c2-86d46e2155de" providerId="AD" clId="Web-{F2367CB1-3D73-E868-EC89-61CF94C52C2F}" dt="2024-06-27T11:16:21.153" v="3"/>
        <pc:sldMkLst>
          <pc:docMk/>
          <pc:sldMk cId="1795745013" sldId="504"/>
        </pc:sldMkLst>
      </pc:sldChg>
      <pc:sldChg chg="mod">
        <pc:chgData name="Kelly Field" userId="S::kelly.field@downsyndromeuk.co.uk::28088bc8-68ac-40e6-96c2-86d46e2155de" providerId="AD" clId="Web-{F2367CB1-3D73-E868-EC89-61CF94C52C2F}" dt="2024-06-27T11:16:21.153" v="3"/>
        <pc:sldMkLst>
          <pc:docMk/>
          <pc:sldMk cId="46370354" sldId="505"/>
        </pc:sldMkLst>
      </pc:sldChg>
      <pc:sldChg chg="mod">
        <pc:chgData name="Kelly Field" userId="S::kelly.field@downsyndromeuk.co.uk::28088bc8-68ac-40e6-96c2-86d46e2155de" providerId="AD" clId="Web-{F2367CB1-3D73-E868-EC89-61CF94C52C2F}" dt="2024-06-27T11:16:21.153" v="3"/>
        <pc:sldMkLst>
          <pc:docMk/>
          <pc:sldMk cId="3836464260" sldId="506"/>
        </pc:sldMkLst>
      </pc:sldChg>
      <pc:sldChg chg="mod">
        <pc:chgData name="Kelly Field" userId="S::kelly.field@downsyndromeuk.co.uk::28088bc8-68ac-40e6-96c2-86d46e2155de" providerId="AD" clId="Web-{F2367CB1-3D73-E868-EC89-61CF94C52C2F}" dt="2024-06-27T11:16:21.153" v="3"/>
        <pc:sldMkLst>
          <pc:docMk/>
          <pc:sldMk cId="1677415286" sldId="507"/>
        </pc:sldMkLst>
      </pc:sldChg>
      <pc:sldChg chg="mod">
        <pc:chgData name="Kelly Field" userId="S::kelly.field@downsyndromeuk.co.uk::28088bc8-68ac-40e6-96c2-86d46e2155de" providerId="AD" clId="Web-{F2367CB1-3D73-E868-EC89-61CF94C52C2F}" dt="2024-06-27T11:16:21.153" v="3"/>
        <pc:sldMkLst>
          <pc:docMk/>
          <pc:sldMk cId="472095118" sldId="508"/>
        </pc:sldMkLst>
      </pc:sldChg>
      <pc:sldChg chg="mod">
        <pc:chgData name="Kelly Field" userId="S::kelly.field@downsyndromeuk.co.uk::28088bc8-68ac-40e6-96c2-86d46e2155de" providerId="AD" clId="Web-{F2367CB1-3D73-E868-EC89-61CF94C52C2F}" dt="2024-06-27T11:16:21.153" v="3"/>
        <pc:sldMkLst>
          <pc:docMk/>
          <pc:sldMk cId="4014002449" sldId="509"/>
        </pc:sldMkLst>
      </pc:sldChg>
      <pc:sldChg chg="mod">
        <pc:chgData name="Kelly Field" userId="S::kelly.field@downsyndromeuk.co.uk::28088bc8-68ac-40e6-96c2-86d46e2155de" providerId="AD" clId="Web-{F2367CB1-3D73-E868-EC89-61CF94C52C2F}" dt="2024-06-27T11:16:21.153" v="3"/>
        <pc:sldMkLst>
          <pc:docMk/>
          <pc:sldMk cId="286754474" sldId="510"/>
        </pc:sldMkLst>
      </pc:sldChg>
      <pc:sldChg chg="mod">
        <pc:chgData name="Kelly Field" userId="S::kelly.field@downsyndromeuk.co.uk::28088bc8-68ac-40e6-96c2-86d46e2155de" providerId="AD" clId="Web-{F2367CB1-3D73-E868-EC89-61CF94C52C2F}" dt="2024-06-27T11:16:21.153" v="3"/>
        <pc:sldMkLst>
          <pc:docMk/>
          <pc:sldMk cId="296307066" sldId="511"/>
        </pc:sldMkLst>
      </pc:sldChg>
      <pc:sldChg chg="mod">
        <pc:chgData name="Kelly Field" userId="S::kelly.field@downsyndromeuk.co.uk::28088bc8-68ac-40e6-96c2-86d46e2155de" providerId="AD" clId="Web-{F2367CB1-3D73-E868-EC89-61CF94C52C2F}" dt="2024-06-27T11:16:21.153" v="3"/>
        <pc:sldMkLst>
          <pc:docMk/>
          <pc:sldMk cId="489788449" sldId="512"/>
        </pc:sldMkLst>
      </pc:sldChg>
      <pc:sldChg chg="mod">
        <pc:chgData name="Kelly Field" userId="S::kelly.field@downsyndromeuk.co.uk::28088bc8-68ac-40e6-96c2-86d46e2155de" providerId="AD" clId="Web-{F2367CB1-3D73-E868-EC89-61CF94C52C2F}" dt="2024-06-27T11:16:21.153" v="3"/>
        <pc:sldMkLst>
          <pc:docMk/>
          <pc:sldMk cId="3249123593" sldId="513"/>
        </pc:sldMkLst>
      </pc:sldChg>
      <pc:sldChg chg="mod">
        <pc:chgData name="Kelly Field" userId="S::kelly.field@downsyndromeuk.co.uk::28088bc8-68ac-40e6-96c2-86d46e2155de" providerId="AD" clId="Web-{F2367CB1-3D73-E868-EC89-61CF94C52C2F}" dt="2024-06-27T11:16:21.153" v="3"/>
        <pc:sldMkLst>
          <pc:docMk/>
          <pc:sldMk cId="2117599039" sldId="514"/>
        </pc:sldMkLst>
      </pc:sldChg>
      <pc:sldChg chg="mod">
        <pc:chgData name="Kelly Field" userId="S::kelly.field@downsyndromeuk.co.uk::28088bc8-68ac-40e6-96c2-86d46e2155de" providerId="AD" clId="Web-{F2367CB1-3D73-E868-EC89-61CF94C52C2F}" dt="2024-06-27T11:16:21.153" v="3"/>
        <pc:sldMkLst>
          <pc:docMk/>
          <pc:sldMk cId="4144446605" sldId="515"/>
        </pc:sldMkLst>
      </pc:sldChg>
      <pc:sldChg chg="mod">
        <pc:chgData name="Kelly Field" userId="S::kelly.field@downsyndromeuk.co.uk::28088bc8-68ac-40e6-96c2-86d46e2155de" providerId="AD" clId="Web-{F2367CB1-3D73-E868-EC89-61CF94C52C2F}" dt="2024-06-27T11:16:21.153" v="3"/>
        <pc:sldMkLst>
          <pc:docMk/>
          <pc:sldMk cId="1888632857" sldId="516"/>
        </pc:sldMkLst>
      </pc:sldChg>
      <pc:sldChg chg="mod">
        <pc:chgData name="Kelly Field" userId="S::kelly.field@downsyndromeuk.co.uk::28088bc8-68ac-40e6-96c2-86d46e2155de" providerId="AD" clId="Web-{F2367CB1-3D73-E868-EC89-61CF94C52C2F}" dt="2024-06-27T11:16:21.153" v="3"/>
        <pc:sldMkLst>
          <pc:docMk/>
          <pc:sldMk cId="4162135998" sldId="517"/>
        </pc:sldMkLst>
      </pc:sldChg>
      <pc:sldChg chg="mod">
        <pc:chgData name="Kelly Field" userId="S::kelly.field@downsyndromeuk.co.uk::28088bc8-68ac-40e6-96c2-86d46e2155de" providerId="AD" clId="Web-{F2367CB1-3D73-E868-EC89-61CF94C52C2F}" dt="2024-06-27T11:16:21.153" v="3"/>
        <pc:sldMkLst>
          <pc:docMk/>
          <pc:sldMk cId="4177688136" sldId="518"/>
        </pc:sldMkLst>
      </pc:sldChg>
      <pc:sldChg chg="mod">
        <pc:chgData name="Kelly Field" userId="S::kelly.field@downsyndromeuk.co.uk::28088bc8-68ac-40e6-96c2-86d46e2155de" providerId="AD" clId="Web-{F2367CB1-3D73-E868-EC89-61CF94C52C2F}" dt="2024-06-27T11:16:21.153" v="3"/>
        <pc:sldMkLst>
          <pc:docMk/>
          <pc:sldMk cId="4093320192" sldId="519"/>
        </pc:sldMkLst>
      </pc:sldChg>
      <pc:sldChg chg="mod">
        <pc:chgData name="Kelly Field" userId="S::kelly.field@downsyndromeuk.co.uk::28088bc8-68ac-40e6-96c2-86d46e2155de" providerId="AD" clId="Web-{F2367CB1-3D73-E868-EC89-61CF94C52C2F}" dt="2024-06-27T11:16:21.153" v="3"/>
        <pc:sldMkLst>
          <pc:docMk/>
          <pc:sldMk cId="3943910899" sldId="520"/>
        </pc:sldMkLst>
      </pc:sldChg>
      <pc:sldChg chg="mod">
        <pc:chgData name="Kelly Field" userId="S::kelly.field@downsyndromeuk.co.uk::28088bc8-68ac-40e6-96c2-86d46e2155de" providerId="AD" clId="Web-{F2367CB1-3D73-E868-EC89-61CF94C52C2F}" dt="2024-06-27T11:16:21.153" v="3"/>
        <pc:sldMkLst>
          <pc:docMk/>
          <pc:sldMk cId="3679708729" sldId="521"/>
        </pc:sldMkLst>
      </pc:sldChg>
      <pc:sldChg chg="mod">
        <pc:chgData name="Kelly Field" userId="S::kelly.field@downsyndromeuk.co.uk::28088bc8-68ac-40e6-96c2-86d46e2155de" providerId="AD" clId="Web-{F2367CB1-3D73-E868-EC89-61CF94C52C2F}" dt="2024-06-27T11:16:21.153" v="3"/>
        <pc:sldMkLst>
          <pc:docMk/>
          <pc:sldMk cId="3755760668" sldId="522"/>
        </pc:sldMkLst>
      </pc:sldChg>
      <pc:sldChg chg="mod">
        <pc:chgData name="Kelly Field" userId="S::kelly.field@downsyndromeuk.co.uk::28088bc8-68ac-40e6-96c2-86d46e2155de" providerId="AD" clId="Web-{F2367CB1-3D73-E868-EC89-61CF94C52C2F}" dt="2024-06-27T11:16:21.153" v="3"/>
        <pc:sldMkLst>
          <pc:docMk/>
          <pc:sldMk cId="3785226891" sldId="523"/>
        </pc:sldMkLst>
      </pc:sldChg>
      <pc:sldChg chg="mod">
        <pc:chgData name="Kelly Field" userId="S::kelly.field@downsyndromeuk.co.uk::28088bc8-68ac-40e6-96c2-86d46e2155de" providerId="AD" clId="Web-{F2367CB1-3D73-E868-EC89-61CF94C52C2F}" dt="2024-06-27T11:16:21.153" v="3"/>
        <pc:sldMkLst>
          <pc:docMk/>
          <pc:sldMk cId="3690097857" sldId="525"/>
        </pc:sldMkLst>
      </pc:sldChg>
      <pc:sldChg chg="mod">
        <pc:chgData name="Kelly Field" userId="S::kelly.field@downsyndromeuk.co.uk::28088bc8-68ac-40e6-96c2-86d46e2155de" providerId="AD" clId="Web-{F2367CB1-3D73-E868-EC89-61CF94C52C2F}" dt="2024-06-27T11:16:21.153" v="3"/>
        <pc:sldMkLst>
          <pc:docMk/>
          <pc:sldMk cId="384598543" sldId="526"/>
        </pc:sldMkLst>
      </pc:sldChg>
      <pc:sldChg chg="mod">
        <pc:chgData name="Kelly Field" userId="S::kelly.field@downsyndromeuk.co.uk::28088bc8-68ac-40e6-96c2-86d46e2155de" providerId="AD" clId="Web-{F2367CB1-3D73-E868-EC89-61CF94C52C2F}" dt="2024-06-27T11:16:21.153" v="3"/>
        <pc:sldMkLst>
          <pc:docMk/>
          <pc:sldMk cId="1885647096" sldId="527"/>
        </pc:sldMkLst>
      </pc:sldChg>
      <pc:sldChg chg="mod">
        <pc:chgData name="Kelly Field" userId="S::kelly.field@downsyndromeuk.co.uk::28088bc8-68ac-40e6-96c2-86d46e2155de" providerId="AD" clId="Web-{F2367CB1-3D73-E868-EC89-61CF94C52C2F}" dt="2024-06-27T11:16:21.153" v="3"/>
        <pc:sldMkLst>
          <pc:docMk/>
          <pc:sldMk cId="2751329102" sldId="528"/>
        </pc:sldMkLst>
      </pc:sldChg>
      <pc:sldChg chg="mod">
        <pc:chgData name="Kelly Field" userId="S::kelly.field@downsyndromeuk.co.uk::28088bc8-68ac-40e6-96c2-86d46e2155de" providerId="AD" clId="Web-{F2367CB1-3D73-E868-EC89-61CF94C52C2F}" dt="2024-06-27T11:16:21.153" v="3"/>
        <pc:sldMkLst>
          <pc:docMk/>
          <pc:sldMk cId="2520758800" sldId="529"/>
        </pc:sldMkLst>
      </pc:sldChg>
      <pc:sldChg chg="mod">
        <pc:chgData name="Kelly Field" userId="S::kelly.field@downsyndromeuk.co.uk::28088bc8-68ac-40e6-96c2-86d46e2155de" providerId="AD" clId="Web-{F2367CB1-3D73-E868-EC89-61CF94C52C2F}" dt="2024-06-27T11:16:21.153" v="3"/>
        <pc:sldMkLst>
          <pc:docMk/>
          <pc:sldMk cId="1251911088" sldId="530"/>
        </pc:sldMkLst>
      </pc:sldChg>
      <pc:sldChg chg="mod">
        <pc:chgData name="Kelly Field" userId="S::kelly.field@downsyndromeuk.co.uk::28088bc8-68ac-40e6-96c2-86d46e2155de" providerId="AD" clId="Web-{F2367CB1-3D73-E868-EC89-61CF94C52C2F}" dt="2024-06-27T11:16:21.153" v="3"/>
        <pc:sldMkLst>
          <pc:docMk/>
          <pc:sldMk cId="2804909889" sldId="531"/>
        </pc:sldMkLst>
      </pc:sldChg>
      <pc:sldChg chg="mod">
        <pc:chgData name="Kelly Field" userId="S::kelly.field@downsyndromeuk.co.uk::28088bc8-68ac-40e6-96c2-86d46e2155de" providerId="AD" clId="Web-{F2367CB1-3D73-E868-EC89-61CF94C52C2F}" dt="2024-06-27T11:16:21.153" v="3"/>
        <pc:sldMkLst>
          <pc:docMk/>
          <pc:sldMk cId="3040838319" sldId="532"/>
        </pc:sldMkLst>
      </pc:sldChg>
      <pc:sldChg chg="mod">
        <pc:chgData name="Kelly Field" userId="S::kelly.field@downsyndromeuk.co.uk::28088bc8-68ac-40e6-96c2-86d46e2155de" providerId="AD" clId="Web-{F2367CB1-3D73-E868-EC89-61CF94C52C2F}" dt="2024-06-27T11:16:21.153" v="3"/>
        <pc:sldMkLst>
          <pc:docMk/>
          <pc:sldMk cId="2003054917" sldId="533"/>
        </pc:sldMkLst>
      </pc:sldChg>
      <pc:sldChg chg="mod">
        <pc:chgData name="Kelly Field" userId="S::kelly.field@downsyndromeuk.co.uk::28088bc8-68ac-40e6-96c2-86d46e2155de" providerId="AD" clId="Web-{F2367CB1-3D73-E868-EC89-61CF94C52C2F}" dt="2024-06-27T11:16:21.153" v="3"/>
        <pc:sldMkLst>
          <pc:docMk/>
          <pc:sldMk cId="3643062426" sldId="534"/>
        </pc:sldMkLst>
      </pc:sldChg>
      <pc:sldChg chg="mod">
        <pc:chgData name="Kelly Field" userId="S::kelly.field@downsyndromeuk.co.uk::28088bc8-68ac-40e6-96c2-86d46e2155de" providerId="AD" clId="Web-{F2367CB1-3D73-E868-EC89-61CF94C52C2F}" dt="2024-06-27T11:16:21.153" v="3"/>
        <pc:sldMkLst>
          <pc:docMk/>
          <pc:sldMk cId="532100454" sldId="535"/>
        </pc:sldMkLst>
      </pc:sldChg>
      <pc:sldChg chg="mod">
        <pc:chgData name="Kelly Field" userId="S::kelly.field@downsyndromeuk.co.uk::28088bc8-68ac-40e6-96c2-86d46e2155de" providerId="AD" clId="Web-{F2367CB1-3D73-E868-EC89-61CF94C52C2F}" dt="2024-06-27T11:16:21.153" v="3"/>
        <pc:sldMkLst>
          <pc:docMk/>
          <pc:sldMk cId="1760667940" sldId="536"/>
        </pc:sldMkLst>
      </pc:sldChg>
      <pc:sldChg chg="mod">
        <pc:chgData name="Kelly Field" userId="S::kelly.field@downsyndromeuk.co.uk::28088bc8-68ac-40e6-96c2-86d46e2155de" providerId="AD" clId="Web-{F2367CB1-3D73-E868-EC89-61CF94C52C2F}" dt="2024-06-27T11:16:21.153" v="3"/>
        <pc:sldMkLst>
          <pc:docMk/>
          <pc:sldMk cId="1745998265" sldId="537"/>
        </pc:sldMkLst>
      </pc:sldChg>
      <pc:sldChg chg="mod">
        <pc:chgData name="Kelly Field" userId="S::kelly.field@downsyndromeuk.co.uk::28088bc8-68ac-40e6-96c2-86d46e2155de" providerId="AD" clId="Web-{F2367CB1-3D73-E868-EC89-61CF94C52C2F}" dt="2024-06-27T11:16:21.153" v="3"/>
        <pc:sldMkLst>
          <pc:docMk/>
          <pc:sldMk cId="4207948079" sldId="538"/>
        </pc:sldMkLst>
      </pc:sldChg>
      <pc:sldChg chg="mod">
        <pc:chgData name="Kelly Field" userId="S::kelly.field@downsyndromeuk.co.uk::28088bc8-68ac-40e6-96c2-86d46e2155de" providerId="AD" clId="Web-{F2367CB1-3D73-E868-EC89-61CF94C52C2F}" dt="2024-06-27T11:16:21.153" v="3"/>
        <pc:sldMkLst>
          <pc:docMk/>
          <pc:sldMk cId="3023571092" sldId="539"/>
        </pc:sldMkLst>
      </pc:sldChg>
      <pc:sldChg chg="mod">
        <pc:chgData name="Kelly Field" userId="S::kelly.field@downsyndromeuk.co.uk::28088bc8-68ac-40e6-96c2-86d46e2155de" providerId="AD" clId="Web-{F2367CB1-3D73-E868-EC89-61CF94C52C2F}" dt="2024-06-27T11:16:21.153" v="3"/>
        <pc:sldMkLst>
          <pc:docMk/>
          <pc:sldMk cId="3182063423" sldId="540"/>
        </pc:sldMkLst>
      </pc:sldChg>
      <pc:sldChg chg="mod">
        <pc:chgData name="Kelly Field" userId="S::kelly.field@downsyndromeuk.co.uk::28088bc8-68ac-40e6-96c2-86d46e2155de" providerId="AD" clId="Web-{F2367CB1-3D73-E868-EC89-61CF94C52C2F}" dt="2024-06-27T11:16:21.153" v="3"/>
        <pc:sldMkLst>
          <pc:docMk/>
          <pc:sldMk cId="2847635869" sldId="541"/>
        </pc:sldMkLst>
      </pc:sldChg>
      <pc:sldChg chg="mod">
        <pc:chgData name="Kelly Field" userId="S::kelly.field@downsyndromeuk.co.uk::28088bc8-68ac-40e6-96c2-86d46e2155de" providerId="AD" clId="Web-{F2367CB1-3D73-E868-EC89-61CF94C52C2F}" dt="2024-06-27T11:16:21.153" v="3"/>
        <pc:sldMkLst>
          <pc:docMk/>
          <pc:sldMk cId="2134245018" sldId="542"/>
        </pc:sldMkLst>
      </pc:sldChg>
      <pc:sldChg chg="mod">
        <pc:chgData name="Kelly Field" userId="S::kelly.field@downsyndromeuk.co.uk::28088bc8-68ac-40e6-96c2-86d46e2155de" providerId="AD" clId="Web-{F2367CB1-3D73-E868-EC89-61CF94C52C2F}" dt="2024-06-27T11:16:21.153" v="3"/>
        <pc:sldMkLst>
          <pc:docMk/>
          <pc:sldMk cId="2947615294" sldId="544"/>
        </pc:sldMkLst>
      </pc:sldChg>
      <pc:sldChg chg="mod">
        <pc:chgData name="Kelly Field" userId="S::kelly.field@downsyndromeuk.co.uk::28088bc8-68ac-40e6-96c2-86d46e2155de" providerId="AD" clId="Web-{F2367CB1-3D73-E868-EC89-61CF94C52C2F}" dt="2024-06-27T11:16:21.153" v="3"/>
        <pc:sldMkLst>
          <pc:docMk/>
          <pc:sldMk cId="2851235330" sldId="545"/>
        </pc:sldMkLst>
      </pc:sldChg>
      <pc:sldChg chg="mod">
        <pc:chgData name="Kelly Field" userId="S::kelly.field@downsyndromeuk.co.uk::28088bc8-68ac-40e6-96c2-86d46e2155de" providerId="AD" clId="Web-{F2367CB1-3D73-E868-EC89-61CF94C52C2F}" dt="2024-06-27T11:16:21.153" v="3"/>
        <pc:sldMkLst>
          <pc:docMk/>
          <pc:sldMk cId="2229174179" sldId="546"/>
        </pc:sldMkLst>
      </pc:sldChg>
      <pc:sldChg chg="mod">
        <pc:chgData name="Kelly Field" userId="S::kelly.field@downsyndromeuk.co.uk::28088bc8-68ac-40e6-96c2-86d46e2155de" providerId="AD" clId="Web-{F2367CB1-3D73-E868-EC89-61CF94C52C2F}" dt="2024-06-27T11:16:21.153" v="3"/>
        <pc:sldMkLst>
          <pc:docMk/>
          <pc:sldMk cId="3446329937" sldId="547"/>
        </pc:sldMkLst>
      </pc:sldChg>
      <pc:sldChg chg="mod">
        <pc:chgData name="Kelly Field" userId="S::kelly.field@downsyndromeuk.co.uk::28088bc8-68ac-40e6-96c2-86d46e2155de" providerId="AD" clId="Web-{F2367CB1-3D73-E868-EC89-61CF94C52C2F}" dt="2024-06-27T11:16:21.153" v="3"/>
        <pc:sldMkLst>
          <pc:docMk/>
          <pc:sldMk cId="4147149215" sldId="550"/>
        </pc:sldMkLst>
      </pc:sldChg>
      <pc:sldChg chg="mod">
        <pc:chgData name="Kelly Field" userId="S::kelly.field@downsyndromeuk.co.uk::28088bc8-68ac-40e6-96c2-86d46e2155de" providerId="AD" clId="Web-{F2367CB1-3D73-E868-EC89-61CF94C52C2F}" dt="2024-06-27T11:16:21.153" v="3"/>
        <pc:sldMkLst>
          <pc:docMk/>
          <pc:sldMk cId="3236715917" sldId="551"/>
        </pc:sldMkLst>
      </pc:sldChg>
      <pc:sldChg chg="mod">
        <pc:chgData name="Kelly Field" userId="S::kelly.field@downsyndromeuk.co.uk::28088bc8-68ac-40e6-96c2-86d46e2155de" providerId="AD" clId="Web-{F2367CB1-3D73-E868-EC89-61CF94C52C2F}" dt="2024-06-27T11:16:21.153" v="3"/>
        <pc:sldMkLst>
          <pc:docMk/>
          <pc:sldMk cId="882069057" sldId="552"/>
        </pc:sldMkLst>
      </pc:sldChg>
      <pc:sldChg chg="mod">
        <pc:chgData name="Kelly Field" userId="S::kelly.field@downsyndromeuk.co.uk::28088bc8-68ac-40e6-96c2-86d46e2155de" providerId="AD" clId="Web-{F2367CB1-3D73-E868-EC89-61CF94C52C2F}" dt="2024-06-27T11:16:21.153" v="3"/>
        <pc:sldMkLst>
          <pc:docMk/>
          <pc:sldMk cId="1622339098" sldId="553"/>
        </pc:sldMkLst>
      </pc:sldChg>
      <pc:sldChg chg="mod">
        <pc:chgData name="Kelly Field" userId="S::kelly.field@downsyndromeuk.co.uk::28088bc8-68ac-40e6-96c2-86d46e2155de" providerId="AD" clId="Web-{F2367CB1-3D73-E868-EC89-61CF94C52C2F}" dt="2024-06-27T11:16:21.153" v="3"/>
        <pc:sldMkLst>
          <pc:docMk/>
          <pc:sldMk cId="2058547343" sldId="554"/>
        </pc:sldMkLst>
      </pc:sldChg>
      <pc:sldChg chg="mod">
        <pc:chgData name="Kelly Field" userId="S::kelly.field@downsyndromeuk.co.uk::28088bc8-68ac-40e6-96c2-86d46e2155de" providerId="AD" clId="Web-{F2367CB1-3D73-E868-EC89-61CF94C52C2F}" dt="2024-06-27T11:16:21.153" v="3"/>
        <pc:sldMkLst>
          <pc:docMk/>
          <pc:sldMk cId="3401610092" sldId="555"/>
        </pc:sldMkLst>
      </pc:sldChg>
      <pc:sldChg chg="mod">
        <pc:chgData name="Kelly Field" userId="S::kelly.field@downsyndromeuk.co.uk::28088bc8-68ac-40e6-96c2-86d46e2155de" providerId="AD" clId="Web-{F2367CB1-3D73-E868-EC89-61CF94C52C2F}" dt="2024-06-27T11:16:21.153" v="3"/>
        <pc:sldMkLst>
          <pc:docMk/>
          <pc:sldMk cId="253895773" sldId="556"/>
        </pc:sldMkLst>
      </pc:sldChg>
      <pc:sldChg chg="mod">
        <pc:chgData name="Kelly Field" userId="S::kelly.field@downsyndromeuk.co.uk::28088bc8-68ac-40e6-96c2-86d46e2155de" providerId="AD" clId="Web-{F2367CB1-3D73-E868-EC89-61CF94C52C2F}" dt="2024-06-27T11:16:21.153" v="3"/>
        <pc:sldMkLst>
          <pc:docMk/>
          <pc:sldMk cId="3717388919" sldId="557"/>
        </pc:sldMkLst>
      </pc:sldChg>
      <pc:sldChg chg="mod">
        <pc:chgData name="Kelly Field" userId="S::kelly.field@downsyndromeuk.co.uk::28088bc8-68ac-40e6-96c2-86d46e2155de" providerId="AD" clId="Web-{F2367CB1-3D73-E868-EC89-61CF94C52C2F}" dt="2024-06-27T11:16:21.153" v="3"/>
        <pc:sldMkLst>
          <pc:docMk/>
          <pc:sldMk cId="2558636258" sldId="558"/>
        </pc:sldMkLst>
      </pc:sldChg>
      <pc:sldChg chg="mod">
        <pc:chgData name="Kelly Field" userId="S::kelly.field@downsyndromeuk.co.uk::28088bc8-68ac-40e6-96c2-86d46e2155de" providerId="AD" clId="Web-{F2367CB1-3D73-E868-EC89-61CF94C52C2F}" dt="2024-06-27T11:16:21.153" v="3"/>
        <pc:sldMkLst>
          <pc:docMk/>
          <pc:sldMk cId="1468371030" sldId="560"/>
        </pc:sldMkLst>
      </pc:sldChg>
      <pc:sldChg chg="mod">
        <pc:chgData name="Kelly Field" userId="S::kelly.field@downsyndromeuk.co.uk::28088bc8-68ac-40e6-96c2-86d46e2155de" providerId="AD" clId="Web-{F2367CB1-3D73-E868-EC89-61CF94C52C2F}" dt="2024-06-27T11:16:21.153" v="3"/>
        <pc:sldMkLst>
          <pc:docMk/>
          <pc:sldMk cId="381124077" sldId="561"/>
        </pc:sldMkLst>
      </pc:sldChg>
      <pc:sldChg chg="mod">
        <pc:chgData name="Kelly Field" userId="S::kelly.field@downsyndromeuk.co.uk::28088bc8-68ac-40e6-96c2-86d46e2155de" providerId="AD" clId="Web-{F2367CB1-3D73-E868-EC89-61CF94C52C2F}" dt="2024-06-27T11:16:21.153" v="3"/>
        <pc:sldMkLst>
          <pc:docMk/>
          <pc:sldMk cId="1800406884" sldId="562"/>
        </pc:sldMkLst>
      </pc:sldChg>
      <pc:sldChg chg="mod">
        <pc:chgData name="Kelly Field" userId="S::kelly.field@downsyndromeuk.co.uk::28088bc8-68ac-40e6-96c2-86d46e2155de" providerId="AD" clId="Web-{F2367CB1-3D73-E868-EC89-61CF94C52C2F}" dt="2024-06-27T11:16:21.153" v="3"/>
        <pc:sldMkLst>
          <pc:docMk/>
          <pc:sldMk cId="1661219054" sldId="563"/>
        </pc:sldMkLst>
      </pc:sldChg>
      <pc:sldChg chg="mod">
        <pc:chgData name="Kelly Field" userId="S::kelly.field@downsyndromeuk.co.uk::28088bc8-68ac-40e6-96c2-86d46e2155de" providerId="AD" clId="Web-{F2367CB1-3D73-E868-EC89-61CF94C52C2F}" dt="2024-06-27T11:16:21.153" v="3"/>
        <pc:sldMkLst>
          <pc:docMk/>
          <pc:sldMk cId="1368817606" sldId="564"/>
        </pc:sldMkLst>
      </pc:sldChg>
      <pc:sldChg chg="mod">
        <pc:chgData name="Kelly Field" userId="S::kelly.field@downsyndromeuk.co.uk::28088bc8-68ac-40e6-96c2-86d46e2155de" providerId="AD" clId="Web-{F2367CB1-3D73-E868-EC89-61CF94C52C2F}" dt="2024-06-27T11:16:21.153" v="3"/>
        <pc:sldMkLst>
          <pc:docMk/>
          <pc:sldMk cId="2855713319" sldId="565"/>
        </pc:sldMkLst>
      </pc:sldChg>
      <pc:sldChg chg="mod">
        <pc:chgData name="Kelly Field" userId="S::kelly.field@downsyndromeuk.co.uk::28088bc8-68ac-40e6-96c2-86d46e2155de" providerId="AD" clId="Web-{F2367CB1-3D73-E868-EC89-61CF94C52C2F}" dt="2024-06-27T11:16:21.153" v="3"/>
        <pc:sldMkLst>
          <pc:docMk/>
          <pc:sldMk cId="4106095282" sldId="566"/>
        </pc:sldMkLst>
      </pc:sldChg>
      <pc:sldChg chg="mod">
        <pc:chgData name="Kelly Field" userId="S::kelly.field@downsyndromeuk.co.uk::28088bc8-68ac-40e6-96c2-86d46e2155de" providerId="AD" clId="Web-{F2367CB1-3D73-E868-EC89-61CF94C52C2F}" dt="2024-06-27T11:16:21.153" v="3"/>
        <pc:sldMkLst>
          <pc:docMk/>
          <pc:sldMk cId="530272836" sldId="567"/>
        </pc:sldMkLst>
      </pc:sldChg>
      <pc:sldChg chg="mod">
        <pc:chgData name="Kelly Field" userId="S::kelly.field@downsyndromeuk.co.uk::28088bc8-68ac-40e6-96c2-86d46e2155de" providerId="AD" clId="Web-{F2367CB1-3D73-E868-EC89-61CF94C52C2F}" dt="2024-06-27T11:16:21.153" v="3"/>
        <pc:sldMkLst>
          <pc:docMk/>
          <pc:sldMk cId="2304409625" sldId="568"/>
        </pc:sldMkLst>
      </pc:sldChg>
      <pc:sldChg chg="mod">
        <pc:chgData name="Kelly Field" userId="S::kelly.field@downsyndromeuk.co.uk::28088bc8-68ac-40e6-96c2-86d46e2155de" providerId="AD" clId="Web-{F2367CB1-3D73-E868-EC89-61CF94C52C2F}" dt="2024-06-27T11:16:21.153" v="3"/>
        <pc:sldMkLst>
          <pc:docMk/>
          <pc:sldMk cId="2606736097" sldId="569"/>
        </pc:sldMkLst>
      </pc:sldChg>
      <pc:sldChg chg="mod">
        <pc:chgData name="Kelly Field" userId="S::kelly.field@downsyndromeuk.co.uk::28088bc8-68ac-40e6-96c2-86d46e2155de" providerId="AD" clId="Web-{F2367CB1-3D73-E868-EC89-61CF94C52C2F}" dt="2024-06-27T11:16:21.153" v="3"/>
        <pc:sldMkLst>
          <pc:docMk/>
          <pc:sldMk cId="370831312" sldId="570"/>
        </pc:sldMkLst>
      </pc:sldChg>
      <pc:sldChg chg="mod">
        <pc:chgData name="Kelly Field" userId="S::kelly.field@downsyndromeuk.co.uk::28088bc8-68ac-40e6-96c2-86d46e2155de" providerId="AD" clId="Web-{F2367CB1-3D73-E868-EC89-61CF94C52C2F}" dt="2024-06-27T11:16:21.153" v="3"/>
        <pc:sldMkLst>
          <pc:docMk/>
          <pc:sldMk cId="1859274319" sldId="573"/>
        </pc:sldMkLst>
      </pc:sldChg>
      <pc:sldChg chg="mod">
        <pc:chgData name="Kelly Field" userId="S::kelly.field@downsyndromeuk.co.uk::28088bc8-68ac-40e6-96c2-86d46e2155de" providerId="AD" clId="Web-{F2367CB1-3D73-E868-EC89-61CF94C52C2F}" dt="2024-06-27T11:16:21.153" v="3"/>
        <pc:sldMkLst>
          <pc:docMk/>
          <pc:sldMk cId="1353574149" sldId="574"/>
        </pc:sldMkLst>
      </pc:sldChg>
      <pc:sldChg chg="mod">
        <pc:chgData name="Kelly Field" userId="S::kelly.field@downsyndromeuk.co.uk::28088bc8-68ac-40e6-96c2-86d46e2155de" providerId="AD" clId="Web-{F2367CB1-3D73-E868-EC89-61CF94C52C2F}" dt="2024-06-27T11:16:21.153" v="3"/>
        <pc:sldMkLst>
          <pc:docMk/>
          <pc:sldMk cId="1383885166" sldId="575"/>
        </pc:sldMkLst>
      </pc:sldChg>
      <pc:sldChg chg="mod">
        <pc:chgData name="Kelly Field" userId="S::kelly.field@downsyndromeuk.co.uk::28088bc8-68ac-40e6-96c2-86d46e2155de" providerId="AD" clId="Web-{F2367CB1-3D73-E868-EC89-61CF94C52C2F}" dt="2024-06-27T11:16:21.153" v="3"/>
        <pc:sldMkLst>
          <pc:docMk/>
          <pc:sldMk cId="4056860906" sldId="576"/>
        </pc:sldMkLst>
      </pc:sldChg>
      <pc:sldChg chg="del mod setBg">
        <pc:chgData name="Kelly Field" userId="S::kelly.field@downsyndromeuk.co.uk::28088bc8-68ac-40e6-96c2-86d46e2155de" providerId="AD" clId="Web-{F2367CB1-3D73-E868-EC89-61CF94C52C2F}" dt="2024-06-27T11:16:37.732" v="4"/>
        <pc:sldMkLst>
          <pc:docMk/>
          <pc:sldMk cId="2509301313" sldId="577"/>
        </pc:sldMkLst>
      </pc:sldChg>
      <pc:sldMasterChg chg="mod setBg modSldLayout">
        <pc:chgData name="Kelly Field" userId="S::kelly.field@downsyndromeuk.co.uk::28088bc8-68ac-40e6-96c2-86d46e2155de" providerId="AD" clId="Web-{F2367CB1-3D73-E868-EC89-61CF94C52C2F}" dt="2024-06-27T11:16:21.153" v="3"/>
        <pc:sldMasterMkLst>
          <pc:docMk/>
          <pc:sldMasterMk cId="4109667314" sldId="2147483696"/>
        </pc:sldMasterMkLst>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1661729594" sldId="2147483665"/>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2423491658" sldId="2147483705"/>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3477049820" sldId="2147483706"/>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824696815" sldId="2147483707"/>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1650828196" sldId="2147483708"/>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1728043093" sldId="2147483709"/>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548121195" sldId="2147483722"/>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1179713192" sldId="2147483726"/>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1476815553" sldId="2147483727"/>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2864152434" sldId="2147483728"/>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2772279160" sldId="2147483729"/>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2967732852" sldId="2147483730"/>
          </pc:sldLayoutMkLst>
        </pc:sldLayoutChg>
        <pc:sldLayoutChg chg="mod">
          <pc:chgData name="Kelly Field" userId="S::kelly.field@downsyndromeuk.co.uk::28088bc8-68ac-40e6-96c2-86d46e2155de" providerId="AD" clId="Web-{F2367CB1-3D73-E868-EC89-61CF94C52C2F}" dt="2024-06-27T11:16:21.153" v="3"/>
          <pc:sldLayoutMkLst>
            <pc:docMk/>
            <pc:sldMasterMk cId="4109667314" sldId="2147483696"/>
            <pc:sldLayoutMk cId="3169822745" sldId="2147483731"/>
          </pc:sldLayoutMkLst>
        </pc:sldLayoutChg>
      </pc:sldMasterChg>
    </pc:docChg>
  </pc:docChgLst>
  <pc:docChgLst>
    <pc:chgData clId="Web-{5A5DDF8C-6AF0-A5F5-413F-B6B898C0EB94}"/>
    <pc:docChg chg="modSld">
      <pc:chgData name="" userId="" providerId="" clId="Web-{5A5DDF8C-6AF0-A5F5-413F-B6B898C0EB94}" dt="2024-07-11T11:16:23.393" v="2"/>
      <pc:docMkLst>
        <pc:docMk/>
      </pc:docMkLst>
      <pc:sldChg chg="delSp modSp">
        <pc:chgData name="" userId="" providerId="" clId="Web-{5A5DDF8C-6AF0-A5F5-413F-B6B898C0EB94}" dt="2024-07-11T11:16:23.393" v="2"/>
        <pc:sldMkLst>
          <pc:docMk/>
          <pc:sldMk cId="4285930149" sldId="421"/>
        </pc:sldMkLst>
        <pc:spChg chg="mod">
          <ac:chgData name="" userId="" providerId="" clId="Web-{5A5DDF8C-6AF0-A5F5-413F-B6B898C0EB94}" dt="2024-07-11T11:16:23.393" v="2"/>
          <ac:spMkLst>
            <pc:docMk/>
            <pc:sldMk cId="4285930149" sldId="421"/>
            <ac:spMk id="4" creationId="{77205BCE-67CC-D3C1-2E22-BE0881DE30EF}"/>
          </ac:spMkLst>
        </pc:spChg>
        <pc:picChg chg="del">
          <ac:chgData name="" userId="" providerId="" clId="Web-{5A5DDF8C-6AF0-A5F5-413F-B6B898C0EB94}" dt="2024-07-11T11:16:08.174" v="0"/>
          <ac:picMkLst>
            <pc:docMk/>
            <pc:sldMk cId="4285930149" sldId="421"/>
            <ac:picMk id="2" creationId="{91575701-6111-55E6-093C-2C694EA2D2D7}"/>
          </ac:picMkLst>
        </pc:picChg>
        <pc:picChg chg="del">
          <ac:chgData name="" userId="" providerId="" clId="Web-{5A5DDF8C-6AF0-A5F5-413F-B6B898C0EB94}" dt="2024-07-11T11:16:16.378" v="1"/>
          <ac:picMkLst>
            <pc:docMk/>
            <pc:sldMk cId="4285930149" sldId="421"/>
            <ac:picMk id="7" creationId="{3F536B38-663D-BE9F-6A63-DEA63940435C}"/>
          </ac:picMkLst>
        </pc:picChg>
      </pc:sldChg>
    </pc:docChg>
  </pc:docChgLst>
  <pc:docChgLst>
    <pc:chgData name="Kelly Field" userId="S::kelly.field@downsyndromeuk.co.uk::28088bc8-68ac-40e6-96c2-86d46e2155de" providerId="AD" clId="Web-{12AF2259-1FFE-2C9B-F54D-95DE9FF547AB}"/>
    <pc:docChg chg="modSld">
      <pc:chgData name="Kelly Field" userId="S::kelly.field@downsyndromeuk.co.uk::28088bc8-68ac-40e6-96c2-86d46e2155de" providerId="AD" clId="Web-{12AF2259-1FFE-2C9B-F54D-95DE9FF547AB}" dt="2024-06-24T11:42:54.437" v="2"/>
      <pc:docMkLst>
        <pc:docMk/>
      </pc:docMkLst>
      <pc:sldChg chg="addSp delSp modSp">
        <pc:chgData name="Kelly Field" userId="S::kelly.field@downsyndromeuk.co.uk::28088bc8-68ac-40e6-96c2-86d46e2155de" providerId="AD" clId="Web-{12AF2259-1FFE-2C9B-F54D-95DE9FF547AB}" dt="2024-06-24T11:42:54.437" v="2"/>
        <pc:sldMkLst>
          <pc:docMk/>
          <pc:sldMk cId="1885647096" sldId="527"/>
        </pc:sldMkLst>
        <pc:picChg chg="add del mod">
          <ac:chgData name="Kelly Field" userId="S::kelly.field@downsyndromeuk.co.uk::28088bc8-68ac-40e6-96c2-86d46e2155de" providerId="AD" clId="Web-{12AF2259-1FFE-2C9B-F54D-95DE9FF547AB}" dt="2024-06-24T11:42:54.437" v="2"/>
          <ac:picMkLst>
            <pc:docMk/>
            <pc:sldMk cId="1885647096" sldId="527"/>
            <ac:picMk id="3" creationId="{D4097689-D318-ED0D-725C-BC77EF623916}"/>
          </ac:picMkLst>
        </pc:picChg>
      </pc:sldChg>
    </pc:docChg>
  </pc:docChgLst>
  <pc:docChgLst>
    <pc:chgData name="Kelly Field" userId="S::kelly.field@downsyndromeuk.co.uk::28088bc8-68ac-40e6-96c2-86d46e2155de" providerId="AD" clId="Web-{43F7D4F2-66AC-646D-63E2-CEDCA8FD272C}"/>
    <pc:docChg chg="addSld delSld modSld">
      <pc:chgData name="Kelly Field" userId="S::kelly.field@downsyndromeuk.co.uk::28088bc8-68ac-40e6-96c2-86d46e2155de" providerId="AD" clId="Web-{43F7D4F2-66AC-646D-63E2-CEDCA8FD272C}" dt="2024-06-11T12:42:02.854" v="354" actId="1076"/>
      <pc:docMkLst>
        <pc:docMk/>
      </pc:docMkLst>
      <pc:sldChg chg="addSp delSp modSp">
        <pc:chgData name="Kelly Field" userId="S::kelly.field@downsyndromeuk.co.uk::28088bc8-68ac-40e6-96c2-86d46e2155de" providerId="AD" clId="Web-{43F7D4F2-66AC-646D-63E2-CEDCA8FD272C}" dt="2024-06-11T12:21:24.601" v="255" actId="1076"/>
        <pc:sldMkLst>
          <pc:docMk/>
          <pc:sldMk cId="2033185310" sldId="461"/>
        </pc:sldMkLst>
        <pc:spChg chg="add mod">
          <ac:chgData name="Kelly Field" userId="S::kelly.field@downsyndromeuk.co.uk::28088bc8-68ac-40e6-96c2-86d46e2155de" providerId="AD" clId="Web-{43F7D4F2-66AC-646D-63E2-CEDCA8FD272C}" dt="2024-06-11T12:21:24.601" v="255" actId="1076"/>
          <ac:spMkLst>
            <pc:docMk/>
            <pc:sldMk cId="2033185310" sldId="461"/>
            <ac:spMk id="4" creationId="{B38E1313-06E9-A4F5-95A0-8B593DF7ADF2}"/>
          </ac:spMkLst>
        </pc:spChg>
        <pc:spChg chg="add mod">
          <ac:chgData name="Kelly Field" userId="S::kelly.field@downsyndromeuk.co.uk::28088bc8-68ac-40e6-96c2-86d46e2155de" providerId="AD" clId="Web-{43F7D4F2-66AC-646D-63E2-CEDCA8FD272C}" dt="2024-06-11T12:21:23.711" v="254" actId="1076"/>
          <ac:spMkLst>
            <pc:docMk/>
            <pc:sldMk cId="2033185310" sldId="461"/>
            <ac:spMk id="5" creationId="{D46BBA67-43A6-4CBF-FB78-6382119B8A95}"/>
          </ac:spMkLst>
        </pc:spChg>
        <pc:spChg chg="add mod">
          <ac:chgData name="Kelly Field" userId="S::kelly.field@downsyndromeuk.co.uk::28088bc8-68ac-40e6-96c2-86d46e2155de" providerId="AD" clId="Web-{43F7D4F2-66AC-646D-63E2-CEDCA8FD272C}" dt="2024-06-11T12:21:05.351" v="249" actId="1076"/>
          <ac:spMkLst>
            <pc:docMk/>
            <pc:sldMk cId="2033185310" sldId="461"/>
            <ac:spMk id="6" creationId="{449A9C07-8DB5-D57B-FC78-25FAA35AD843}"/>
          </ac:spMkLst>
        </pc:spChg>
        <pc:spChg chg="add mod">
          <ac:chgData name="Kelly Field" userId="S::kelly.field@downsyndromeuk.co.uk::28088bc8-68ac-40e6-96c2-86d46e2155de" providerId="AD" clId="Web-{43F7D4F2-66AC-646D-63E2-CEDCA8FD272C}" dt="2024-06-11T12:21:08.507" v="251" actId="1076"/>
          <ac:spMkLst>
            <pc:docMk/>
            <pc:sldMk cId="2033185310" sldId="461"/>
            <ac:spMk id="7" creationId="{BC908A22-02D7-7291-2A7D-C15AB64FE17E}"/>
          </ac:spMkLst>
        </pc:spChg>
        <pc:picChg chg="del">
          <ac:chgData name="Kelly Field" userId="S::kelly.field@downsyndromeuk.co.uk::28088bc8-68ac-40e6-96c2-86d46e2155de" providerId="AD" clId="Web-{43F7D4F2-66AC-646D-63E2-CEDCA8FD272C}" dt="2024-06-11T12:19:00.518" v="162"/>
          <ac:picMkLst>
            <pc:docMk/>
            <pc:sldMk cId="2033185310" sldId="461"/>
            <ac:picMk id="2" creationId="{AEDBC552-6DB5-E361-76E6-EABA86A771D8}"/>
          </ac:picMkLst>
        </pc:picChg>
      </pc:sldChg>
      <pc:sldChg chg="addSp delSp">
        <pc:chgData name="Kelly Field" userId="S::kelly.field@downsyndromeuk.co.uk::28088bc8-68ac-40e6-96c2-86d46e2155de" providerId="AD" clId="Web-{43F7D4F2-66AC-646D-63E2-CEDCA8FD272C}" dt="2024-06-11T12:22:19.916" v="259"/>
        <pc:sldMkLst>
          <pc:docMk/>
          <pc:sldMk cId="2035533378" sldId="463"/>
        </pc:sldMkLst>
        <pc:spChg chg="add del">
          <ac:chgData name="Kelly Field" userId="S::kelly.field@downsyndromeuk.co.uk::28088bc8-68ac-40e6-96c2-86d46e2155de" providerId="AD" clId="Web-{43F7D4F2-66AC-646D-63E2-CEDCA8FD272C}" dt="2024-06-11T12:22:19.916" v="259"/>
          <ac:spMkLst>
            <pc:docMk/>
            <pc:sldMk cId="2035533378" sldId="463"/>
            <ac:spMk id="4" creationId="{449A9C07-8DB5-D57B-FC78-25FAA35AD843}"/>
          </ac:spMkLst>
        </pc:spChg>
      </pc:sldChg>
      <pc:sldChg chg="addSp delSp modSp add replId">
        <pc:chgData name="Kelly Field" userId="S::kelly.field@downsyndromeuk.co.uk::28088bc8-68ac-40e6-96c2-86d46e2155de" providerId="AD" clId="Web-{43F7D4F2-66AC-646D-63E2-CEDCA8FD272C}" dt="2024-06-11T12:18:36.235" v="160" actId="1076"/>
        <pc:sldMkLst>
          <pc:docMk/>
          <pc:sldMk cId="1470271132" sldId="468"/>
        </pc:sldMkLst>
        <pc:spChg chg="add mod">
          <ac:chgData name="Kelly Field" userId="S::kelly.field@downsyndromeuk.co.uk::28088bc8-68ac-40e6-96c2-86d46e2155de" providerId="AD" clId="Web-{43F7D4F2-66AC-646D-63E2-CEDCA8FD272C}" dt="2024-06-11T12:18:36.235" v="160" actId="1076"/>
          <ac:spMkLst>
            <pc:docMk/>
            <pc:sldMk cId="1470271132" sldId="468"/>
            <ac:spMk id="5" creationId="{AAF9AE82-FF3C-D9AD-080E-C5337D7068CB}"/>
          </ac:spMkLst>
        </pc:spChg>
        <pc:spChg chg="del mod">
          <ac:chgData name="Kelly Field" userId="S::kelly.field@downsyndromeuk.co.uk::28088bc8-68ac-40e6-96c2-86d46e2155de" providerId="AD" clId="Web-{43F7D4F2-66AC-646D-63E2-CEDCA8FD272C}" dt="2024-06-11T11:41:56.291" v="3"/>
          <ac:spMkLst>
            <pc:docMk/>
            <pc:sldMk cId="1470271132" sldId="468"/>
            <ac:spMk id="15" creationId="{6F38B350-D050-5850-5DE0-98D78091BC97}"/>
          </ac:spMkLst>
        </pc:spChg>
        <pc:picChg chg="add mod">
          <ac:chgData name="Kelly Field" userId="S::kelly.field@downsyndromeuk.co.uk::28088bc8-68ac-40e6-96c2-86d46e2155de" providerId="AD" clId="Web-{43F7D4F2-66AC-646D-63E2-CEDCA8FD272C}" dt="2024-06-11T11:42:03.151" v="6" actId="14100"/>
          <ac:picMkLst>
            <pc:docMk/>
            <pc:sldMk cId="1470271132" sldId="468"/>
            <ac:picMk id="2" creationId="{97757999-C22D-1574-F028-DE8937FE482D}"/>
          </ac:picMkLst>
        </pc:picChg>
        <pc:picChg chg="add mod">
          <ac:chgData name="Kelly Field" userId="S::kelly.field@downsyndromeuk.co.uk::28088bc8-68ac-40e6-96c2-86d46e2155de" providerId="AD" clId="Web-{43F7D4F2-66AC-646D-63E2-CEDCA8FD272C}" dt="2024-06-11T11:42:48.292" v="10" actId="1076"/>
          <ac:picMkLst>
            <pc:docMk/>
            <pc:sldMk cId="1470271132" sldId="468"/>
            <ac:picMk id="3" creationId="{914F4617-60BB-9A76-4F85-DB4D4FB4EBD1}"/>
          </ac:picMkLst>
        </pc:picChg>
      </pc:sldChg>
      <pc:sldChg chg="addSp delSp modSp add replId">
        <pc:chgData name="Kelly Field" userId="S::kelly.field@downsyndromeuk.co.uk::28088bc8-68ac-40e6-96c2-86d46e2155de" providerId="AD" clId="Web-{43F7D4F2-66AC-646D-63E2-CEDCA8FD272C}" dt="2024-06-11T12:11:55.048" v="41" actId="20577"/>
        <pc:sldMkLst>
          <pc:docMk/>
          <pc:sldMk cId="1036688884" sldId="469"/>
        </pc:sldMkLst>
        <pc:spChg chg="add mod">
          <ac:chgData name="Kelly Field" userId="S::kelly.field@downsyndromeuk.co.uk::28088bc8-68ac-40e6-96c2-86d46e2155de" providerId="AD" clId="Web-{43F7D4F2-66AC-646D-63E2-CEDCA8FD272C}" dt="2024-06-11T12:11:55.048" v="41" actId="20577"/>
          <ac:spMkLst>
            <pc:docMk/>
            <pc:sldMk cId="1036688884" sldId="469"/>
            <ac:spMk id="5" creationId="{8C3BE123-85D5-E027-4DB7-95552C39F0A4}"/>
          </ac:spMkLst>
        </pc:spChg>
        <pc:spChg chg="del">
          <ac:chgData name="Kelly Field" userId="S::kelly.field@downsyndromeuk.co.uk::28088bc8-68ac-40e6-96c2-86d46e2155de" providerId="AD" clId="Web-{43F7D4F2-66AC-646D-63E2-CEDCA8FD272C}" dt="2024-06-11T12:10:57.170" v="12"/>
          <ac:spMkLst>
            <pc:docMk/>
            <pc:sldMk cId="1036688884" sldId="469"/>
            <ac:spMk id="15" creationId="{6F38B350-D050-5850-5DE0-98D78091BC97}"/>
          </ac:spMkLst>
        </pc:spChg>
        <pc:picChg chg="add del mod">
          <ac:chgData name="Kelly Field" userId="S::kelly.field@downsyndromeuk.co.uk::28088bc8-68ac-40e6-96c2-86d46e2155de" providerId="AD" clId="Web-{43F7D4F2-66AC-646D-63E2-CEDCA8FD272C}" dt="2024-06-11T12:11:02.108" v="15"/>
          <ac:picMkLst>
            <pc:docMk/>
            <pc:sldMk cId="1036688884" sldId="469"/>
            <ac:picMk id="2" creationId="{E443C2F9-C686-A3B0-A321-972E808F5B1D}"/>
          </ac:picMkLst>
        </pc:picChg>
        <pc:picChg chg="add mod">
          <ac:chgData name="Kelly Field" userId="S::kelly.field@downsyndromeuk.co.uk::28088bc8-68ac-40e6-96c2-86d46e2155de" providerId="AD" clId="Web-{43F7D4F2-66AC-646D-63E2-CEDCA8FD272C}" dt="2024-06-11T12:11:26.156" v="19" actId="1076"/>
          <ac:picMkLst>
            <pc:docMk/>
            <pc:sldMk cId="1036688884" sldId="469"/>
            <ac:picMk id="3" creationId="{1400F414-8CB5-38D2-A599-8C40FA7165A3}"/>
          </ac:picMkLst>
        </pc:picChg>
      </pc:sldChg>
      <pc:sldChg chg="addSp delSp modSp add replId">
        <pc:chgData name="Kelly Field" userId="S::kelly.field@downsyndromeuk.co.uk::28088bc8-68ac-40e6-96c2-86d46e2155de" providerId="AD" clId="Web-{43F7D4F2-66AC-646D-63E2-CEDCA8FD272C}" dt="2024-06-11T12:16:17.214" v="107" actId="1076"/>
        <pc:sldMkLst>
          <pc:docMk/>
          <pc:sldMk cId="3329055510" sldId="470"/>
        </pc:sldMkLst>
        <pc:spChg chg="mod">
          <ac:chgData name="Kelly Field" userId="S::kelly.field@downsyndromeuk.co.uk::28088bc8-68ac-40e6-96c2-86d46e2155de" providerId="AD" clId="Web-{43F7D4F2-66AC-646D-63E2-CEDCA8FD272C}" dt="2024-06-11T12:16:17.214" v="107" actId="1076"/>
          <ac:spMkLst>
            <pc:docMk/>
            <pc:sldMk cId="3329055510" sldId="470"/>
            <ac:spMk id="5" creationId="{8C3BE123-85D5-E027-4DB7-95552C39F0A4}"/>
          </ac:spMkLst>
        </pc:spChg>
        <pc:picChg chg="add mod ord">
          <ac:chgData name="Kelly Field" userId="S::kelly.field@downsyndromeuk.co.uk::28088bc8-68ac-40e6-96c2-86d46e2155de" providerId="AD" clId="Web-{43F7D4F2-66AC-646D-63E2-CEDCA8FD272C}" dt="2024-06-11T12:16:13.902" v="106" actId="1076"/>
          <ac:picMkLst>
            <pc:docMk/>
            <pc:sldMk cId="3329055510" sldId="470"/>
            <ac:picMk id="2" creationId="{5FB2C82B-2F14-E4EF-7398-27FF1F999A98}"/>
          </ac:picMkLst>
        </pc:picChg>
        <pc:picChg chg="del">
          <ac:chgData name="Kelly Field" userId="S::kelly.field@downsyndromeuk.co.uk::28088bc8-68ac-40e6-96c2-86d46e2155de" providerId="AD" clId="Web-{43F7D4F2-66AC-646D-63E2-CEDCA8FD272C}" dt="2024-06-11T12:12:19.767" v="67"/>
          <ac:picMkLst>
            <pc:docMk/>
            <pc:sldMk cId="3329055510" sldId="470"/>
            <ac:picMk id="3" creationId="{1400F414-8CB5-38D2-A599-8C40FA7165A3}"/>
          </ac:picMkLst>
        </pc:picChg>
      </pc:sldChg>
      <pc:sldChg chg="addSp delSp modSp add replId">
        <pc:chgData name="Kelly Field" userId="S::kelly.field@downsyndromeuk.co.uk::28088bc8-68ac-40e6-96c2-86d46e2155de" providerId="AD" clId="Web-{43F7D4F2-66AC-646D-63E2-CEDCA8FD272C}" dt="2024-06-11T12:16:52.903" v="112" actId="1076"/>
        <pc:sldMkLst>
          <pc:docMk/>
          <pc:sldMk cId="3561366893" sldId="471"/>
        </pc:sldMkLst>
        <pc:spChg chg="mod">
          <ac:chgData name="Kelly Field" userId="S::kelly.field@downsyndromeuk.co.uk::28088bc8-68ac-40e6-96c2-86d46e2155de" providerId="AD" clId="Web-{43F7D4F2-66AC-646D-63E2-CEDCA8FD272C}" dt="2024-06-11T12:16:52.903" v="112" actId="1076"/>
          <ac:spMkLst>
            <pc:docMk/>
            <pc:sldMk cId="3561366893" sldId="471"/>
            <ac:spMk id="5" creationId="{8C3BE123-85D5-E027-4DB7-95552C39F0A4}"/>
          </ac:spMkLst>
        </pc:spChg>
        <pc:picChg chg="del">
          <ac:chgData name="Kelly Field" userId="S::kelly.field@downsyndromeuk.co.uk::28088bc8-68ac-40e6-96c2-86d46e2155de" providerId="AD" clId="Web-{43F7D4F2-66AC-646D-63E2-CEDCA8FD272C}" dt="2024-06-11T12:13:42.349" v="79"/>
          <ac:picMkLst>
            <pc:docMk/>
            <pc:sldMk cId="3561366893" sldId="471"/>
            <ac:picMk id="2" creationId="{5FB2C82B-2F14-E4EF-7398-27FF1F999A98}"/>
          </ac:picMkLst>
        </pc:picChg>
        <pc:picChg chg="add del mod">
          <ac:chgData name="Kelly Field" userId="S::kelly.field@downsyndromeuk.co.uk::28088bc8-68ac-40e6-96c2-86d46e2155de" providerId="AD" clId="Web-{43F7D4F2-66AC-646D-63E2-CEDCA8FD272C}" dt="2024-06-11T12:14:12.287" v="81"/>
          <ac:picMkLst>
            <pc:docMk/>
            <pc:sldMk cId="3561366893" sldId="471"/>
            <ac:picMk id="3" creationId="{5B2A61D0-C6E6-37A5-8111-9EC1196C1515}"/>
          </ac:picMkLst>
        </pc:picChg>
        <pc:picChg chg="add mod ord">
          <ac:chgData name="Kelly Field" userId="S::kelly.field@downsyndromeuk.co.uk::28088bc8-68ac-40e6-96c2-86d46e2155de" providerId="AD" clId="Web-{43F7D4F2-66AC-646D-63E2-CEDCA8FD272C}" dt="2024-06-11T12:16:49.434" v="110" actId="1076"/>
          <ac:picMkLst>
            <pc:docMk/>
            <pc:sldMk cId="3561366893" sldId="471"/>
            <ac:picMk id="4" creationId="{FDD74640-A829-B3C1-FA92-7F66792AD277}"/>
          </ac:picMkLst>
        </pc:picChg>
      </pc:sldChg>
      <pc:sldChg chg="add replId">
        <pc:chgData name="Kelly Field" userId="S::kelly.field@downsyndromeuk.co.uk::28088bc8-68ac-40e6-96c2-86d46e2155de" providerId="AD" clId="Web-{43F7D4F2-66AC-646D-63E2-CEDCA8FD272C}" dt="2024-06-11T12:18:56.924" v="161"/>
        <pc:sldMkLst>
          <pc:docMk/>
          <pc:sldMk cId="3886303715" sldId="472"/>
        </pc:sldMkLst>
      </pc:sldChg>
      <pc:sldChg chg="modSp add replId">
        <pc:chgData name="Kelly Field" userId="S::kelly.field@downsyndromeuk.co.uk::28088bc8-68ac-40e6-96c2-86d46e2155de" providerId="AD" clId="Web-{43F7D4F2-66AC-646D-63E2-CEDCA8FD272C}" dt="2024-06-11T12:22:09.041" v="257" actId="20577"/>
        <pc:sldMkLst>
          <pc:docMk/>
          <pc:sldMk cId="3937211918" sldId="473"/>
        </pc:sldMkLst>
        <pc:spChg chg="mod">
          <ac:chgData name="Kelly Field" userId="S::kelly.field@downsyndromeuk.co.uk::28088bc8-68ac-40e6-96c2-86d46e2155de" providerId="AD" clId="Web-{43F7D4F2-66AC-646D-63E2-CEDCA8FD272C}" dt="2024-06-11T12:22:09.041" v="257" actId="20577"/>
          <ac:spMkLst>
            <pc:docMk/>
            <pc:sldMk cId="3937211918" sldId="473"/>
            <ac:spMk id="15" creationId="{6F38B350-D050-5850-5DE0-98D78091BC97}"/>
          </ac:spMkLst>
        </pc:spChg>
      </pc:sldChg>
      <pc:sldChg chg="modSp add replId">
        <pc:chgData name="Kelly Field" userId="S::kelly.field@downsyndromeuk.co.uk::28088bc8-68ac-40e6-96c2-86d46e2155de" providerId="AD" clId="Web-{43F7D4F2-66AC-646D-63E2-CEDCA8FD272C}" dt="2024-06-11T12:22:59.074" v="262" actId="20577"/>
        <pc:sldMkLst>
          <pc:docMk/>
          <pc:sldMk cId="3256213710" sldId="474"/>
        </pc:sldMkLst>
        <pc:spChg chg="mod">
          <ac:chgData name="Kelly Field" userId="S::kelly.field@downsyndromeuk.co.uk::28088bc8-68ac-40e6-96c2-86d46e2155de" providerId="AD" clId="Web-{43F7D4F2-66AC-646D-63E2-CEDCA8FD272C}" dt="2024-06-11T12:22:59.074" v="262" actId="20577"/>
          <ac:spMkLst>
            <pc:docMk/>
            <pc:sldMk cId="3256213710" sldId="474"/>
            <ac:spMk id="15" creationId="{6F38B350-D050-5850-5DE0-98D78091BC97}"/>
          </ac:spMkLst>
        </pc:spChg>
      </pc:sldChg>
      <pc:sldChg chg="new del">
        <pc:chgData name="Kelly Field" userId="S::kelly.field@downsyndromeuk.co.uk::28088bc8-68ac-40e6-96c2-86d46e2155de" providerId="AD" clId="Web-{43F7D4F2-66AC-646D-63E2-CEDCA8FD272C}" dt="2024-06-11T12:39:32.395" v="264"/>
        <pc:sldMkLst>
          <pc:docMk/>
          <pc:sldMk cId="1512418197" sldId="475"/>
        </pc:sldMkLst>
      </pc:sldChg>
      <pc:sldChg chg="addSp delSp modSp add replId">
        <pc:chgData name="Kelly Field" userId="S::kelly.field@downsyndromeuk.co.uk::28088bc8-68ac-40e6-96c2-86d46e2155de" providerId="AD" clId="Web-{43F7D4F2-66AC-646D-63E2-CEDCA8FD272C}" dt="2024-06-11T12:42:02.854" v="354" actId="1076"/>
        <pc:sldMkLst>
          <pc:docMk/>
          <pc:sldMk cId="2376189975" sldId="475"/>
        </pc:sldMkLst>
        <pc:spChg chg="del">
          <ac:chgData name="Kelly Field" userId="S::kelly.field@downsyndromeuk.co.uk::28088bc8-68ac-40e6-96c2-86d46e2155de" providerId="AD" clId="Web-{43F7D4F2-66AC-646D-63E2-CEDCA8FD272C}" dt="2024-06-11T12:39:37.145" v="266"/>
          <ac:spMkLst>
            <pc:docMk/>
            <pc:sldMk cId="2376189975" sldId="475"/>
            <ac:spMk id="5" creationId="{8C3BE123-85D5-E027-4DB7-95552C39F0A4}"/>
          </ac:spMkLst>
        </pc:spChg>
        <pc:spChg chg="add del">
          <ac:chgData name="Kelly Field" userId="S::kelly.field@downsyndromeuk.co.uk::28088bc8-68ac-40e6-96c2-86d46e2155de" providerId="AD" clId="Web-{43F7D4F2-66AC-646D-63E2-CEDCA8FD272C}" dt="2024-06-11T12:40:31.319" v="275"/>
          <ac:spMkLst>
            <pc:docMk/>
            <pc:sldMk cId="2376189975" sldId="475"/>
            <ac:spMk id="6" creationId="{B52A38A3-A85F-3A1D-B235-1306A7955D53}"/>
          </ac:spMkLst>
        </pc:spChg>
        <pc:spChg chg="add del mod">
          <ac:chgData name="Kelly Field" userId="S::kelly.field@downsyndromeuk.co.uk::28088bc8-68ac-40e6-96c2-86d46e2155de" providerId="AD" clId="Web-{43F7D4F2-66AC-646D-63E2-CEDCA8FD272C}" dt="2024-06-11T12:41:15.727" v="318"/>
          <ac:spMkLst>
            <pc:docMk/>
            <pc:sldMk cId="2376189975" sldId="475"/>
            <ac:spMk id="7" creationId="{5AB130C1-1FFF-F472-FF5A-1FE234A1EE0D}"/>
          </ac:spMkLst>
        </pc:spChg>
        <pc:spChg chg="add mod">
          <ac:chgData name="Kelly Field" userId="S::kelly.field@downsyndromeuk.co.uk::28088bc8-68ac-40e6-96c2-86d46e2155de" providerId="AD" clId="Web-{43F7D4F2-66AC-646D-63E2-CEDCA8FD272C}" dt="2024-06-11T12:42:02.854" v="354" actId="1076"/>
          <ac:spMkLst>
            <pc:docMk/>
            <pc:sldMk cId="2376189975" sldId="475"/>
            <ac:spMk id="8" creationId="{08A38FCA-62F8-7BAA-EAB4-13907ECA6883}"/>
          </ac:spMkLst>
        </pc:spChg>
        <pc:picChg chg="del">
          <ac:chgData name="Kelly Field" userId="S::kelly.field@downsyndromeuk.co.uk::28088bc8-68ac-40e6-96c2-86d46e2155de" providerId="AD" clId="Web-{43F7D4F2-66AC-646D-63E2-CEDCA8FD272C}" dt="2024-06-11T12:39:38.754" v="267"/>
          <ac:picMkLst>
            <pc:docMk/>
            <pc:sldMk cId="2376189975" sldId="475"/>
            <ac:picMk id="2" creationId="{5FB2C82B-2F14-E4EF-7398-27FF1F999A98}"/>
          </ac:picMkLst>
        </pc:picChg>
        <pc:picChg chg="add mod">
          <ac:chgData name="Kelly Field" userId="S::kelly.field@downsyndromeuk.co.uk::28088bc8-68ac-40e6-96c2-86d46e2155de" providerId="AD" clId="Web-{43F7D4F2-66AC-646D-63E2-CEDCA8FD272C}" dt="2024-06-11T12:39:49.130" v="271" actId="1076"/>
          <ac:picMkLst>
            <pc:docMk/>
            <pc:sldMk cId="2376189975" sldId="475"/>
            <ac:picMk id="3" creationId="{8EE5C7A5-FA32-152B-6B58-61B72B4FFE96}"/>
          </ac:picMkLst>
        </pc:picChg>
        <pc:picChg chg="add mod">
          <ac:chgData name="Kelly Field" userId="S::kelly.field@downsyndromeuk.co.uk::28088bc8-68ac-40e6-96c2-86d46e2155de" providerId="AD" clId="Web-{43F7D4F2-66AC-646D-63E2-CEDCA8FD272C}" dt="2024-06-11T12:41:16.883" v="319" actId="1076"/>
          <ac:picMkLst>
            <pc:docMk/>
            <pc:sldMk cId="2376189975" sldId="475"/>
            <ac:picMk id="4" creationId="{E81EA4C8-82B2-5D17-EFE9-C627B0AC48A7}"/>
          </ac:picMkLst>
        </pc:picChg>
      </pc:sldChg>
    </pc:docChg>
  </pc:docChgLst>
  <pc:docChgLst>
    <pc:chgData name="Kelly Field" userId="S::kelly.field@downsyndromeuk.co.uk::28088bc8-68ac-40e6-96c2-86d46e2155de" providerId="AD" clId="Web-{DE56E278-4492-ADD2-B8F2-A6C8CDF033A1}"/>
    <pc:docChg chg="addSld delSld modSld sldOrd">
      <pc:chgData name="Kelly Field" userId="S::kelly.field@downsyndromeuk.co.uk::28088bc8-68ac-40e6-96c2-86d46e2155de" providerId="AD" clId="Web-{DE56E278-4492-ADD2-B8F2-A6C8CDF033A1}" dt="2024-06-18T15:26:29.050" v="560" actId="20577"/>
      <pc:docMkLst>
        <pc:docMk/>
      </pc:docMkLst>
      <pc:sldChg chg="delSp">
        <pc:chgData name="Kelly Field" userId="S::kelly.field@downsyndromeuk.co.uk::28088bc8-68ac-40e6-96c2-86d46e2155de" providerId="AD" clId="Web-{DE56E278-4492-ADD2-B8F2-A6C8CDF033A1}" dt="2024-06-18T15:21:12.036" v="358"/>
        <pc:sldMkLst>
          <pc:docMk/>
          <pc:sldMk cId="1568461366" sldId="300"/>
        </pc:sldMkLst>
        <pc:spChg chg="del">
          <ac:chgData name="Kelly Field" userId="S::kelly.field@downsyndromeuk.co.uk::28088bc8-68ac-40e6-96c2-86d46e2155de" providerId="AD" clId="Web-{DE56E278-4492-ADD2-B8F2-A6C8CDF033A1}" dt="2024-06-18T15:21:12.036" v="358"/>
          <ac:spMkLst>
            <pc:docMk/>
            <pc:sldMk cId="1568461366" sldId="300"/>
            <ac:spMk id="16" creationId="{6BF08391-6396-DC9D-A8C1-C5BFE2D2E73B}"/>
          </ac:spMkLst>
        </pc:spChg>
      </pc:sldChg>
      <pc:sldChg chg="del">
        <pc:chgData name="Kelly Field" userId="S::kelly.field@downsyndromeuk.co.uk::28088bc8-68ac-40e6-96c2-86d46e2155de" providerId="AD" clId="Web-{DE56E278-4492-ADD2-B8F2-A6C8CDF033A1}" dt="2024-06-18T15:20:35.362" v="356"/>
        <pc:sldMkLst>
          <pc:docMk/>
          <pc:sldMk cId="366619842" sldId="394"/>
        </pc:sldMkLst>
      </pc:sldChg>
      <pc:sldChg chg="del">
        <pc:chgData name="Kelly Field" userId="S::kelly.field@downsyndromeuk.co.uk::28088bc8-68ac-40e6-96c2-86d46e2155de" providerId="AD" clId="Web-{DE56E278-4492-ADD2-B8F2-A6C8CDF033A1}" dt="2024-06-18T15:19:21.562" v="328"/>
        <pc:sldMkLst>
          <pc:docMk/>
          <pc:sldMk cId="1549791238" sldId="429"/>
        </pc:sldMkLst>
      </pc:sldChg>
      <pc:sldChg chg="modSp">
        <pc:chgData name="Kelly Field" userId="S::kelly.field@downsyndromeuk.co.uk::28088bc8-68ac-40e6-96c2-86d46e2155de" providerId="AD" clId="Web-{DE56E278-4492-ADD2-B8F2-A6C8CDF033A1}" dt="2024-06-18T15:20:05.846" v="355" actId="20577"/>
        <pc:sldMkLst>
          <pc:docMk/>
          <pc:sldMk cId="3674965750" sldId="432"/>
        </pc:sldMkLst>
        <pc:spChg chg="mod">
          <ac:chgData name="Kelly Field" userId="S::kelly.field@downsyndromeuk.co.uk::28088bc8-68ac-40e6-96c2-86d46e2155de" providerId="AD" clId="Web-{DE56E278-4492-ADD2-B8F2-A6C8CDF033A1}" dt="2024-06-18T15:20:05.846" v="355" actId="20577"/>
          <ac:spMkLst>
            <pc:docMk/>
            <pc:sldMk cId="3674965750" sldId="432"/>
            <ac:spMk id="14" creationId="{69652957-6BD3-CFEB-406E-8AF4A0A537F2}"/>
          </ac:spMkLst>
        </pc:spChg>
      </pc:sldChg>
      <pc:sldChg chg="modSp">
        <pc:chgData name="Kelly Field" userId="S::kelly.field@downsyndromeuk.co.uk::28088bc8-68ac-40e6-96c2-86d46e2155de" providerId="AD" clId="Web-{DE56E278-4492-ADD2-B8F2-A6C8CDF033A1}" dt="2024-06-18T15:26:29.050" v="560" actId="20577"/>
        <pc:sldMkLst>
          <pc:docMk/>
          <pc:sldMk cId="552309207" sldId="436"/>
        </pc:sldMkLst>
        <pc:spChg chg="mod">
          <ac:chgData name="Kelly Field" userId="S::kelly.field@downsyndromeuk.co.uk::28088bc8-68ac-40e6-96c2-86d46e2155de" providerId="AD" clId="Web-{DE56E278-4492-ADD2-B8F2-A6C8CDF033A1}" dt="2024-06-18T15:26:29.050" v="560" actId="20577"/>
          <ac:spMkLst>
            <pc:docMk/>
            <pc:sldMk cId="552309207" sldId="436"/>
            <ac:spMk id="6" creationId="{9D79C8BA-8A11-5A75-8C90-2A3633190584}"/>
          </ac:spMkLst>
        </pc:spChg>
      </pc:sldChg>
      <pc:sldChg chg="del">
        <pc:chgData name="Kelly Field" userId="S::kelly.field@downsyndromeuk.co.uk::28088bc8-68ac-40e6-96c2-86d46e2155de" providerId="AD" clId="Web-{DE56E278-4492-ADD2-B8F2-A6C8CDF033A1}" dt="2024-06-18T15:26:21.143" v="555"/>
        <pc:sldMkLst>
          <pc:docMk/>
          <pc:sldMk cId="1915428156" sldId="437"/>
        </pc:sldMkLst>
      </pc:sldChg>
      <pc:sldChg chg="addSp delSp modSp">
        <pc:chgData name="Kelly Field" userId="S::kelly.field@downsyndromeuk.co.uk::28088bc8-68ac-40e6-96c2-86d46e2155de" providerId="AD" clId="Web-{DE56E278-4492-ADD2-B8F2-A6C8CDF033A1}" dt="2024-06-18T15:17:12.057" v="300" actId="1076"/>
        <pc:sldMkLst>
          <pc:docMk/>
          <pc:sldMk cId="2172890564" sldId="452"/>
        </pc:sldMkLst>
        <pc:spChg chg="mod">
          <ac:chgData name="Kelly Field" userId="S::kelly.field@downsyndromeuk.co.uk::28088bc8-68ac-40e6-96c2-86d46e2155de" providerId="AD" clId="Web-{DE56E278-4492-ADD2-B8F2-A6C8CDF033A1}" dt="2024-06-18T15:17:12.057" v="300" actId="1076"/>
          <ac:spMkLst>
            <pc:docMk/>
            <pc:sldMk cId="2172890564" sldId="452"/>
            <ac:spMk id="6" creationId="{9D79C8BA-8A11-5A75-8C90-2A3633190584}"/>
          </ac:spMkLst>
        </pc:spChg>
        <pc:picChg chg="add mod">
          <ac:chgData name="Kelly Field" userId="S::kelly.field@downsyndromeuk.co.uk::28088bc8-68ac-40e6-96c2-86d46e2155de" providerId="AD" clId="Web-{DE56E278-4492-ADD2-B8F2-A6C8CDF033A1}" dt="2024-06-18T15:17:06.760" v="299" actId="1076"/>
          <ac:picMkLst>
            <pc:docMk/>
            <pc:sldMk cId="2172890564" sldId="452"/>
            <ac:picMk id="3" creationId="{BF06D8E5-9EBC-4840-5B4B-501BBD3F4921}"/>
          </ac:picMkLst>
        </pc:picChg>
        <pc:picChg chg="del">
          <ac:chgData name="Kelly Field" userId="S::kelly.field@downsyndromeuk.co.uk::28088bc8-68ac-40e6-96c2-86d46e2155de" providerId="AD" clId="Web-{DE56E278-4492-ADD2-B8F2-A6C8CDF033A1}" dt="2024-06-18T15:15:07.145" v="293"/>
          <ac:picMkLst>
            <pc:docMk/>
            <pc:sldMk cId="2172890564" sldId="452"/>
            <ac:picMk id="4" creationId="{B4395118-BACD-5ED4-ABE6-FB68265625ED}"/>
          </ac:picMkLst>
        </pc:picChg>
      </pc:sldChg>
      <pc:sldChg chg="modSp">
        <pc:chgData name="Kelly Field" userId="S::kelly.field@downsyndromeuk.co.uk::28088bc8-68ac-40e6-96c2-86d46e2155de" providerId="AD" clId="Web-{DE56E278-4492-ADD2-B8F2-A6C8CDF033A1}" dt="2024-06-18T15:18:03.996" v="305" actId="20577"/>
        <pc:sldMkLst>
          <pc:docMk/>
          <pc:sldMk cId="4014002449" sldId="509"/>
        </pc:sldMkLst>
        <pc:spChg chg="mod">
          <ac:chgData name="Kelly Field" userId="S::kelly.field@downsyndromeuk.co.uk::28088bc8-68ac-40e6-96c2-86d46e2155de" providerId="AD" clId="Web-{DE56E278-4492-ADD2-B8F2-A6C8CDF033A1}" dt="2024-06-18T15:18:03.996" v="305" actId="20577"/>
          <ac:spMkLst>
            <pc:docMk/>
            <pc:sldMk cId="4014002449" sldId="509"/>
            <ac:spMk id="6" creationId="{9D79C8BA-8A11-5A75-8C90-2A3633190584}"/>
          </ac:spMkLst>
        </pc:spChg>
      </pc:sldChg>
      <pc:sldChg chg="modSp">
        <pc:chgData name="Kelly Field" userId="S::kelly.field@downsyndromeuk.co.uk::28088bc8-68ac-40e6-96c2-86d46e2155de" providerId="AD" clId="Web-{DE56E278-4492-ADD2-B8F2-A6C8CDF033A1}" dt="2024-06-18T15:13:32.860" v="222" actId="20577"/>
        <pc:sldMkLst>
          <pc:docMk/>
          <pc:sldMk cId="286754474" sldId="510"/>
        </pc:sldMkLst>
        <pc:spChg chg="mod">
          <ac:chgData name="Kelly Field" userId="S::kelly.field@downsyndromeuk.co.uk::28088bc8-68ac-40e6-96c2-86d46e2155de" providerId="AD" clId="Web-{DE56E278-4492-ADD2-B8F2-A6C8CDF033A1}" dt="2024-06-18T15:13:32.860" v="222" actId="20577"/>
          <ac:spMkLst>
            <pc:docMk/>
            <pc:sldMk cId="286754474" sldId="510"/>
            <ac:spMk id="3" creationId="{E697272F-3DD9-C643-8D4E-C771B22AD365}"/>
          </ac:spMkLst>
        </pc:spChg>
        <pc:spChg chg="mod">
          <ac:chgData name="Kelly Field" userId="S::kelly.field@downsyndromeuk.co.uk::28088bc8-68ac-40e6-96c2-86d46e2155de" providerId="AD" clId="Web-{DE56E278-4492-ADD2-B8F2-A6C8CDF033A1}" dt="2024-06-18T15:13:24.984" v="218" actId="20577"/>
          <ac:spMkLst>
            <pc:docMk/>
            <pc:sldMk cId="286754474" sldId="510"/>
            <ac:spMk id="10" creationId="{7291ED11-FFF8-488A-2D26-21634A344A50}"/>
          </ac:spMkLst>
        </pc:spChg>
      </pc:sldChg>
      <pc:sldChg chg="modSp">
        <pc:chgData name="Kelly Field" userId="S::kelly.field@downsyndromeuk.co.uk::28088bc8-68ac-40e6-96c2-86d46e2155de" providerId="AD" clId="Web-{DE56E278-4492-ADD2-B8F2-A6C8CDF033A1}" dt="2024-06-18T15:16:56.525" v="297" actId="20577"/>
        <pc:sldMkLst>
          <pc:docMk/>
          <pc:sldMk cId="296307066" sldId="511"/>
        </pc:sldMkLst>
        <pc:spChg chg="mod">
          <ac:chgData name="Kelly Field" userId="S::kelly.field@downsyndromeuk.co.uk::28088bc8-68ac-40e6-96c2-86d46e2155de" providerId="AD" clId="Web-{DE56E278-4492-ADD2-B8F2-A6C8CDF033A1}" dt="2024-06-18T15:16:56.525" v="297" actId="20577"/>
          <ac:spMkLst>
            <pc:docMk/>
            <pc:sldMk cId="296307066" sldId="511"/>
            <ac:spMk id="6" creationId="{9D79C8BA-8A11-5A75-8C90-2A3633190584}"/>
          </ac:spMkLst>
        </pc:spChg>
      </pc:sldChg>
      <pc:sldChg chg="addSp modSp">
        <pc:chgData name="Kelly Field" userId="S::kelly.field@downsyndromeuk.co.uk::28088bc8-68ac-40e6-96c2-86d46e2155de" providerId="AD" clId="Web-{DE56E278-4492-ADD2-B8F2-A6C8CDF033A1}" dt="2024-06-18T15:12:54.264" v="214" actId="1076"/>
        <pc:sldMkLst>
          <pc:docMk/>
          <pc:sldMk cId="489788449" sldId="512"/>
        </pc:sldMkLst>
        <pc:spChg chg="mod">
          <ac:chgData name="Kelly Field" userId="S::kelly.field@downsyndromeuk.co.uk::28088bc8-68ac-40e6-96c2-86d46e2155de" providerId="AD" clId="Web-{DE56E278-4492-ADD2-B8F2-A6C8CDF033A1}" dt="2024-06-18T15:12:54.264" v="214" actId="1076"/>
          <ac:spMkLst>
            <pc:docMk/>
            <pc:sldMk cId="489788449" sldId="512"/>
            <ac:spMk id="6" creationId="{9D79C8BA-8A11-5A75-8C90-2A3633190584}"/>
          </ac:spMkLst>
        </pc:spChg>
        <pc:picChg chg="add mod">
          <ac:chgData name="Kelly Field" userId="S::kelly.field@downsyndromeuk.co.uk::28088bc8-68ac-40e6-96c2-86d46e2155de" providerId="AD" clId="Web-{DE56E278-4492-ADD2-B8F2-A6C8CDF033A1}" dt="2024-06-18T15:03:59.381" v="9" actId="1076"/>
          <ac:picMkLst>
            <pc:docMk/>
            <pc:sldMk cId="489788449" sldId="512"/>
            <ac:picMk id="2" creationId="{FF00A869-8B19-6A42-5645-6DA59EA8023E}"/>
          </ac:picMkLst>
        </pc:picChg>
      </pc:sldChg>
      <pc:sldChg chg="addSp delSp modSp add replId">
        <pc:chgData name="Kelly Field" userId="S::kelly.field@downsyndromeuk.co.uk::28088bc8-68ac-40e6-96c2-86d46e2155de" providerId="AD" clId="Web-{DE56E278-4492-ADD2-B8F2-A6C8CDF033A1}" dt="2024-06-18T15:05:41.573" v="57" actId="1076"/>
        <pc:sldMkLst>
          <pc:docMk/>
          <pc:sldMk cId="3249123593" sldId="513"/>
        </pc:sldMkLst>
        <pc:spChg chg="add mod">
          <ac:chgData name="Kelly Field" userId="S::kelly.field@downsyndromeuk.co.uk::28088bc8-68ac-40e6-96c2-86d46e2155de" providerId="AD" clId="Web-{DE56E278-4492-ADD2-B8F2-A6C8CDF033A1}" dt="2024-06-18T15:05:41.573" v="57" actId="1076"/>
          <ac:spMkLst>
            <pc:docMk/>
            <pc:sldMk cId="3249123593" sldId="513"/>
            <ac:spMk id="4" creationId="{1959FA1C-6ED5-6204-402C-88F479EC0A01}"/>
          </ac:spMkLst>
        </pc:spChg>
        <pc:spChg chg="del mod">
          <ac:chgData name="Kelly Field" userId="S::kelly.field@downsyndromeuk.co.uk::28088bc8-68ac-40e6-96c2-86d46e2155de" providerId="AD" clId="Web-{DE56E278-4492-ADD2-B8F2-A6C8CDF033A1}" dt="2024-06-18T15:04:15.429" v="14"/>
          <ac:spMkLst>
            <pc:docMk/>
            <pc:sldMk cId="3249123593" sldId="513"/>
            <ac:spMk id="6" creationId="{9D79C8BA-8A11-5A75-8C90-2A3633190584}"/>
          </ac:spMkLst>
        </pc:spChg>
        <pc:picChg chg="del">
          <ac:chgData name="Kelly Field" userId="S::kelly.field@downsyndromeuk.co.uk::28088bc8-68ac-40e6-96c2-86d46e2155de" providerId="AD" clId="Web-{DE56E278-4492-ADD2-B8F2-A6C8CDF033A1}" dt="2024-06-18T15:04:17.773" v="15"/>
          <ac:picMkLst>
            <pc:docMk/>
            <pc:sldMk cId="3249123593" sldId="513"/>
            <ac:picMk id="2" creationId="{FF00A869-8B19-6A42-5645-6DA59EA8023E}"/>
          </ac:picMkLst>
        </pc:picChg>
        <pc:picChg chg="add mod">
          <ac:chgData name="Kelly Field" userId="S::kelly.field@downsyndromeuk.co.uk::28088bc8-68ac-40e6-96c2-86d46e2155de" providerId="AD" clId="Web-{DE56E278-4492-ADD2-B8F2-A6C8CDF033A1}" dt="2024-06-18T15:04:56.384" v="18" actId="1076"/>
          <ac:picMkLst>
            <pc:docMk/>
            <pc:sldMk cId="3249123593" sldId="513"/>
            <ac:picMk id="5" creationId="{0369DD08-8303-1D62-C4EE-E3FC9E0736BA}"/>
          </ac:picMkLst>
        </pc:picChg>
      </pc:sldChg>
      <pc:sldChg chg="addSp delSp modSp add replId">
        <pc:chgData name="Kelly Field" userId="S::kelly.field@downsyndromeuk.co.uk::28088bc8-68ac-40e6-96c2-86d46e2155de" providerId="AD" clId="Web-{DE56E278-4492-ADD2-B8F2-A6C8CDF033A1}" dt="2024-06-18T15:06:36.263" v="81" actId="20577"/>
        <pc:sldMkLst>
          <pc:docMk/>
          <pc:sldMk cId="2117599039" sldId="514"/>
        </pc:sldMkLst>
        <pc:spChg chg="mod">
          <ac:chgData name="Kelly Field" userId="S::kelly.field@downsyndromeuk.co.uk::28088bc8-68ac-40e6-96c2-86d46e2155de" providerId="AD" clId="Web-{DE56E278-4492-ADD2-B8F2-A6C8CDF033A1}" dt="2024-06-18T15:06:36.263" v="81" actId="20577"/>
          <ac:spMkLst>
            <pc:docMk/>
            <pc:sldMk cId="2117599039" sldId="514"/>
            <ac:spMk id="4" creationId="{1959FA1C-6ED5-6204-402C-88F479EC0A01}"/>
          </ac:spMkLst>
        </pc:spChg>
        <pc:picChg chg="add mod">
          <ac:chgData name="Kelly Field" userId="S::kelly.field@downsyndromeuk.co.uk::28088bc8-68ac-40e6-96c2-86d46e2155de" providerId="AD" clId="Web-{DE56E278-4492-ADD2-B8F2-A6C8CDF033A1}" dt="2024-06-18T15:06:21.684" v="61" actId="1076"/>
          <ac:picMkLst>
            <pc:docMk/>
            <pc:sldMk cId="2117599039" sldId="514"/>
            <ac:picMk id="2" creationId="{A316F5DF-6B82-6552-D357-1511EB6E8A7E}"/>
          </ac:picMkLst>
        </pc:picChg>
        <pc:picChg chg="del">
          <ac:chgData name="Kelly Field" userId="S::kelly.field@downsyndromeuk.co.uk::28088bc8-68ac-40e6-96c2-86d46e2155de" providerId="AD" clId="Web-{DE56E278-4492-ADD2-B8F2-A6C8CDF033A1}" dt="2024-06-18T15:06:15.840" v="59"/>
          <ac:picMkLst>
            <pc:docMk/>
            <pc:sldMk cId="2117599039" sldId="514"/>
            <ac:picMk id="5" creationId="{0369DD08-8303-1D62-C4EE-E3FC9E0736BA}"/>
          </ac:picMkLst>
        </pc:picChg>
      </pc:sldChg>
      <pc:sldChg chg="addSp delSp modSp add replId">
        <pc:chgData name="Kelly Field" userId="S::kelly.field@downsyndromeuk.co.uk::28088bc8-68ac-40e6-96c2-86d46e2155de" providerId="AD" clId="Web-{DE56E278-4492-ADD2-B8F2-A6C8CDF033A1}" dt="2024-06-18T15:07:43.907" v="102" actId="20577"/>
        <pc:sldMkLst>
          <pc:docMk/>
          <pc:sldMk cId="4144446605" sldId="515"/>
        </pc:sldMkLst>
        <pc:spChg chg="mod">
          <ac:chgData name="Kelly Field" userId="S::kelly.field@downsyndromeuk.co.uk::28088bc8-68ac-40e6-96c2-86d46e2155de" providerId="AD" clId="Web-{DE56E278-4492-ADD2-B8F2-A6C8CDF033A1}" dt="2024-06-18T15:07:43.907" v="102" actId="20577"/>
          <ac:spMkLst>
            <pc:docMk/>
            <pc:sldMk cId="4144446605" sldId="515"/>
            <ac:spMk id="4" creationId="{1959FA1C-6ED5-6204-402C-88F479EC0A01}"/>
          </ac:spMkLst>
        </pc:spChg>
        <pc:picChg chg="del">
          <ac:chgData name="Kelly Field" userId="S::kelly.field@downsyndromeuk.co.uk::28088bc8-68ac-40e6-96c2-86d46e2155de" providerId="AD" clId="Web-{DE56E278-4492-ADD2-B8F2-A6C8CDF033A1}" dt="2024-06-18T15:07:24.406" v="83"/>
          <ac:picMkLst>
            <pc:docMk/>
            <pc:sldMk cId="4144446605" sldId="515"/>
            <ac:picMk id="2" creationId="{A316F5DF-6B82-6552-D357-1511EB6E8A7E}"/>
          </ac:picMkLst>
        </pc:picChg>
        <pc:picChg chg="add mod">
          <ac:chgData name="Kelly Field" userId="S::kelly.field@downsyndromeuk.co.uk::28088bc8-68ac-40e6-96c2-86d46e2155de" providerId="AD" clId="Web-{DE56E278-4492-ADD2-B8F2-A6C8CDF033A1}" dt="2024-06-18T15:07:30.391" v="85" actId="1076"/>
          <ac:picMkLst>
            <pc:docMk/>
            <pc:sldMk cId="4144446605" sldId="515"/>
            <ac:picMk id="3" creationId="{4DEE3BD1-3E30-8C43-7BC4-FE3D2B98A085}"/>
          </ac:picMkLst>
        </pc:picChg>
      </pc:sldChg>
      <pc:sldChg chg="addSp delSp modSp add replId">
        <pc:chgData name="Kelly Field" userId="S::kelly.field@downsyndromeuk.co.uk::28088bc8-68ac-40e6-96c2-86d46e2155de" providerId="AD" clId="Web-{DE56E278-4492-ADD2-B8F2-A6C8CDF033A1}" dt="2024-06-18T15:08:33.268" v="135" actId="20577"/>
        <pc:sldMkLst>
          <pc:docMk/>
          <pc:sldMk cId="1888632857" sldId="516"/>
        </pc:sldMkLst>
        <pc:spChg chg="mod">
          <ac:chgData name="Kelly Field" userId="S::kelly.field@downsyndromeuk.co.uk::28088bc8-68ac-40e6-96c2-86d46e2155de" providerId="AD" clId="Web-{DE56E278-4492-ADD2-B8F2-A6C8CDF033A1}" dt="2024-06-18T15:08:33.268" v="135" actId="20577"/>
          <ac:spMkLst>
            <pc:docMk/>
            <pc:sldMk cId="1888632857" sldId="516"/>
            <ac:spMk id="4" creationId="{1959FA1C-6ED5-6204-402C-88F479EC0A01}"/>
          </ac:spMkLst>
        </pc:spChg>
        <pc:picChg chg="add mod">
          <ac:chgData name="Kelly Field" userId="S::kelly.field@downsyndromeuk.co.uk::28088bc8-68ac-40e6-96c2-86d46e2155de" providerId="AD" clId="Web-{DE56E278-4492-ADD2-B8F2-A6C8CDF033A1}" dt="2024-06-18T15:08:14.580" v="106" actId="1076"/>
          <ac:picMkLst>
            <pc:docMk/>
            <pc:sldMk cId="1888632857" sldId="516"/>
            <ac:picMk id="2" creationId="{EFE1265A-0A05-5009-FFD5-30F08AF30C63}"/>
          </ac:picMkLst>
        </pc:picChg>
        <pc:picChg chg="del">
          <ac:chgData name="Kelly Field" userId="S::kelly.field@downsyndromeuk.co.uk::28088bc8-68ac-40e6-96c2-86d46e2155de" providerId="AD" clId="Web-{DE56E278-4492-ADD2-B8F2-A6C8CDF033A1}" dt="2024-06-18T15:08:09.127" v="104"/>
          <ac:picMkLst>
            <pc:docMk/>
            <pc:sldMk cId="1888632857" sldId="516"/>
            <ac:picMk id="3" creationId="{4DEE3BD1-3E30-8C43-7BC4-FE3D2B98A085}"/>
          </ac:picMkLst>
        </pc:picChg>
      </pc:sldChg>
      <pc:sldChg chg="addSp delSp modSp add replId">
        <pc:chgData name="Kelly Field" userId="S::kelly.field@downsyndromeuk.co.uk::28088bc8-68ac-40e6-96c2-86d46e2155de" providerId="AD" clId="Web-{DE56E278-4492-ADD2-B8F2-A6C8CDF033A1}" dt="2024-06-18T15:09:45.896" v="157" actId="20577"/>
        <pc:sldMkLst>
          <pc:docMk/>
          <pc:sldMk cId="4162135998" sldId="517"/>
        </pc:sldMkLst>
        <pc:spChg chg="mod">
          <ac:chgData name="Kelly Field" userId="S::kelly.field@downsyndromeuk.co.uk::28088bc8-68ac-40e6-96c2-86d46e2155de" providerId="AD" clId="Web-{DE56E278-4492-ADD2-B8F2-A6C8CDF033A1}" dt="2024-06-18T15:09:45.896" v="157" actId="20577"/>
          <ac:spMkLst>
            <pc:docMk/>
            <pc:sldMk cId="4162135998" sldId="517"/>
            <ac:spMk id="4" creationId="{1959FA1C-6ED5-6204-402C-88F479EC0A01}"/>
          </ac:spMkLst>
        </pc:spChg>
        <pc:picChg chg="del">
          <ac:chgData name="Kelly Field" userId="S::kelly.field@downsyndromeuk.co.uk::28088bc8-68ac-40e6-96c2-86d46e2155de" providerId="AD" clId="Web-{DE56E278-4492-ADD2-B8F2-A6C8CDF033A1}" dt="2024-06-18T15:09:23.817" v="137"/>
          <ac:picMkLst>
            <pc:docMk/>
            <pc:sldMk cId="4162135998" sldId="517"/>
            <ac:picMk id="2" creationId="{EFE1265A-0A05-5009-FFD5-30F08AF30C63}"/>
          </ac:picMkLst>
        </pc:picChg>
        <pc:picChg chg="add mod">
          <ac:chgData name="Kelly Field" userId="S::kelly.field@downsyndromeuk.co.uk::28088bc8-68ac-40e6-96c2-86d46e2155de" providerId="AD" clId="Web-{DE56E278-4492-ADD2-B8F2-A6C8CDF033A1}" dt="2024-06-18T15:09:29.646" v="139" actId="1076"/>
          <ac:picMkLst>
            <pc:docMk/>
            <pc:sldMk cId="4162135998" sldId="517"/>
            <ac:picMk id="3" creationId="{B608C921-9010-839E-465D-C09008B4B0D8}"/>
          </ac:picMkLst>
        </pc:picChg>
      </pc:sldChg>
      <pc:sldChg chg="addSp delSp modSp add del replId">
        <pc:chgData name="Kelly Field" userId="S::kelly.field@downsyndromeuk.co.uk::28088bc8-68ac-40e6-96c2-86d46e2155de" providerId="AD" clId="Web-{DE56E278-4492-ADD2-B8F2-A6C8CDF033A1}" dt="2024-06-18T15:10:48.337" v="186"/>
        <pc:sldMkLst>
          <pc:docMk/>
          <pc:sldMk cId="299226203" sldId="518"/>
        </pc:sldMkLst>
        <pc:spChg chg="mod">
          <ac:chgData name="Kelly Field" userId="S::kelly.field@downsyndromeuk.co.uk::28088bc8-68ac-40e6-96c2-86d46e2155de" providerId="AD" clId="Web-{DE56E278-4492-ADD2-B8F2-A6C8CDF033A1}" dt="2024-06-18T15:10:45.133" v="185" actId="20577"/>
          <ac:spMkLst>
            <pc:docMk/>
            <pc:sldMk cId="299226203" sldId="518"/>
            <ac:spMk id="4" creationId="{1959FA1C-6ED5-6204-402C-88F479EC0A01}"/>
          </ac:spMkLst>
        </pc:spChg>
        <pc:picChg chg="add mod">
          <ac:chgData name="Kelly Field" userId="S::kelly.field@downsyndromeuk.co.uk::28088bc8-68ac-40e6-96c2-86d46e2155de" providerId="AD" clId="Web-{DE56E278-4492-ADD2-B8F2-A6C8CDF033A1}" dt="2024-06-18T15:10:24.945" v="161" actId="1076"/>
          <ac:picMkLst>
            <pc:docMk/>
            <pc:sldMk cId="299226203" sldId="518"/>
            <ac:picMk id="2" creationId="{7D7BA432-D109-5DF7-8F9E-5D0AFB01560F}"/>
          </ac:picMkLst>
        </pc:picChg>
        <pc:picChg chg="del">
          <ac:chgData name="Kelly Field" userId="S::kelly.field@downsyndromeuk.co.uk::28088bc8-68ac-40e6-96c2-86d46e2155de" providerId="AD" clId="Web-{DE56E278-4492-ADD2-B8F2-A6C8CDF033A1}" dt="2024-06-18T15:10:20.039" v="159"/>
          <ac:picMkLst>
            <pc:docMk/>
            <pc:sldMk cId="299226203" sldId="518"/>
            <ac:picMk id="3" creationId="{B608C921-9010-839E-465D-C09008B4B0D8}"/>
          </ac:picMkLst>
        </pc:picChg>
      </pc:sldChg>
      <pc:sldChg chg="addSp delSp modSp add replId">
        <pc:chgData name="Kelly Field" userId="S::kelly.field@downsyndromeuk.co.uk::28088bc8-68ac-40e6-96c2-86d46e2155de" providerId="AD" clId="Web-{DE56E278-4492-ADD2-B8F2-A6C8CDF033A1}" dt="2024-06-18T15:11:27.963" v="196" actId="20577"/>
        <pc:sldMkLst>
          <pc:docMk/>
          <pc:sldMk cId="4177688136" sldId="518"/>
        </pc:sldMkLst>
        <pc:spChg chg="mod">
          <ac:chgData name="Kelly Field" userId="S::kelly.field@downsyndromeuk.co.uk::28088bc8-68ac-40e6-96c2-86d46e2155de" providerId="AD" clId="Web-{DE56E278-4492-ADD2-B8F2-A6C8CDF033A1}" dt="2024-06-18T15:11:27.963" v="196" actId="20577"/>
          <ac:spMkLst>
            <pc:docMk/>
            <pc:sldMk cId="4177688136" sldId="518"/>
            <ac:spMk id="4" creationId="{1959FA1C-6ED5-6204-402C-88F479EC0A01}"/>
          </ac:spMkLst>
        </pc:spChg>
        <pc:picChg chg="add mod">
          <ac:chgData name="Kelly Field" userId="S::kelly.field@downsyndromeuk.co.uk::28088bc8-68ac-40e6-96c2-86d46e2155de" providerId="AD" clId="Web-{DE56E278-4492-ADD2-B8F2-A6C8CDF033A1}" dt="2024-06-18T15:11:17.885" v="190" actId="1076"/>
          <ac:picMkLst>
            <pc:docMk/>
            <pc:sldMk cId="4177688136" sldId="518"/>
            <ac:picMk id="2" creationId="{1324DE30-CC6B-6405-48AA-60D56F0ADF22}"/>
          </ac:picMkLst>
        </pc:picChg>
        <pc:picChg chg="del">
          <ac:chgData name="Kelly Field" userId="S::kelly.field@downsyndromeuk.co.uk::28088bc8-68ac-40e6-96c2-86d46e2155de" providerId="AD" clId="Web-{DE56E278-4492-ADD2-B8F2-A6C8CDF033A1}" dt="2024-06-18T15:11:12.353" v="188"/>
          <ac:picMkLst>
            <pc:docMk/>
            <pc:sldMk cId="4177688136" sldId="518"/>
            <ac:picMk id="3" creationId="{B608C921-9010-839E-465D-C09008B4B0D8}"/>
          </ac:picMkLst>
        </pc:picChg>
      </pc:sldChg>
      <pc:sldChg chg="modSp add replId">
        <pc:chgData name="Kelly Field" userId="S::kelly.field@downsyndromeuk.co.uk::28088bc8-68ac-40e6-96c2-86d46e2155de" providerId="AD" clId="Web-{DE56E278-4492-ADD2-B8F2-A6C8CDF033A1}" dt="2024-06-18T15:12:50.795" v="213" actId="1076"/>
        <pc:sldMkLst>
          <pc:docMk/>
          <pc:sldMk cId="4093320192" sldId="519"/>
        </pc:sldMkLst>
        <pc:spChg chg="mod">
          <ac:chgData name="Kelly Field" userId="S::kelly.field@downsyndromeuk.co.uk::28088bc8-68ac-40e6-96c2-86d46e2155de" providerId="AD" clId="Web-{DE56E278-4492-ADD2-B8F2-A6C8CDF033A1}" dt="2024-06-18T15:12:50.795" v="213" actId="1076"/>
          <ac:spMkLst>
            <pc:docMk/>
            <pc:sldMk cId="4093320192" sldId="519"/>
            <ac:spMk id="6" creationId="{9D79C8BA-8A11-5A75-8C90-2A3633190584}"/>
          </ac:spMkLst>
        </pc:spChg>
      </pc:sldChg>
      <pc:sldChg chg="add replId">
        <pc:chgData name="Kelly Field" userId="S::kelly.field@downsyndromeuk.co.uk::28088bc8-68ac-40e6-96c2-86d46e2155de" providerId="AD" clId="Web-{DE56E278-4492-ADD2-B8F2-A6C8CDF033A1}" dt="2024-06-18T15:13:15.890" v="215"/>
        <pc:sldMkLst>
          <pc:docMk/>
          <pc:sldMk cId="3943910899" sldId="520"/>
        </pc:sldMkLst>
      </pc:sldChg>
      <pc:sldChg chg="addSp delSp modSp add ord replId">
        <pc:chgData name="Kelly Field" userId="S::kelly.field@downsyndromeuk.co.uk::28088bc8-68ac-40e6-96c2-86d46e2155de" providerId="AD" clId="Web-{DE56E278-4492-ADD2-B8F2-A6C8CDF033A1}" dt="2024-06-18T15:23:46.980" v="416" actId="1076"/>
        <pc:sldMkLst>
          <pc:docMk/>
          <pc:sldMk cId="3679708729" sldId="521"/>
        </pc:sldMkLst>
        <pc:spChg chg="add mod">
          <ac:chgData name="Kelly Field" userId="S::kelly.field@downsyndromeuk.co.uk::28088bc8-68ac-40e6-96c2-86d46e2155de" providerId="AD" clId="Web-{DE56E278-4492-ADD2-B8F2-A6C8CDF033A1}" dt="2024-06-18T15:23:25.354" v="408" actId="1076"/>
          <ac:spMkLst>
            <pc:docMk/>
            <pc:sldMk cId="3679708729" sldId="521"/>
            <ac:spMk id="3" creationId="{30FCD2EB-A157-F346-6CCE-5FFFDEE94D2D}"/>
          </ac:spMkLst>
        </pc:spChg>
        <pc:spChg chg="mod">
          <ac:chgData name="Kelly Field" userId="S::kelly.field@downsyndromeuk.co.uk::28088bc8-68ac-40e6-96c2-86d46e2155de" providerId="AD" clId="Web-{DE56E278-4492-ADD2-B8F2-A6C8CDF033A1}" dt="2024-06-18T15:23:46.980" v="416" actId="1076"/>
          <ac:spMkLst>
            <pc:docMk/>
            <pc:sldMk cId="3679708729" sldId="521"/>
            <ac:spMk id="4" creationId="{1959FA1C-6ED5-6204-402C-88F479EC0A01}"/>
          </ac:spMkLst>
        </pc:spChg>
        <pc:spChg chg="add mod">
          <ac:chgData name="Kelly Field" userId="S::kelly.field@downsyndromeuk.co.uk::28088bc8-68ac-40e6-96c2-86d46e2155de" providerId="AD" clId="Web-{DE56E278-4492-ADD2-B8F2-A6C8CDF033A1}" dt="2024-06-18T15:23:39.996" v="415" actId="1076"/>
          <ac:spMkLst>
            <pc:docMk/>
            <pc:sldMk cId="3679708729" sldId="521"/>
            <ac:spMk id="5" creationId="{29F34791-5745-C6C1-9B39-8BF52DCF37C8}"/>
          </ac:spMkLst>
        </pc:spChg>
        <pc:picChg chg="del">
          <ac:chgData name="Kelly Field" userId="S::kelly.field@downsyndromeuk.co.uk::28088bc8-68ac-40e6-96c2-86d46e2155de" providerId="AD" clId="Web-{DE56E278-4492-ADD2-B8F2-A6C8CDF033A1}" dt="2024-06-18T15:22:32.539" v="377"/>
          <ac:picMkLst>
            <pc:docMk/>
            <pc:sldMk cId="3679708729" sldId="521"/>
            <ac:picMk id="2" creationId="{1324DE30-CC6B-6405-48AA-60D56F0ADF22}"/>
          </ac:picMkLst>
        </pc:picChg>
      </pc:sldChg>
      <pc:sldChg chg="delSp modSp add replId">
        <pc:chgData name="Kelly Field" userId="S::kelly.field@downsyndromeuk.co.uk::28088bc8-68ac-40e6-96c2-86d46e2155de" providerId="AD" clId="Web-{DE56E278-4492-ADD2-B8F2-A6C8CDF033A1}" dt="2024-06-18T15:21:42.115" v="376" actId="1076"/>
        <pc:sldMkLst>
          <pc:docMk/>
          <pc:sldMk cId="3755760668" sldId="522"/>
        </pc:sldMkLst>
        <pc:spChg chg="del">
          <ac:chgData name="Kelly Field" userId="S::kelly.field@downsyndromeuk.co.uk::28088bc8-68ac-40e6-96c2-86d46e2155de" providerId="AD" clId="Web-{DE56E278-4492-ADD2-B8F2-A6C8CDF033A1}" dt="2024-06-18T15:21:17.427" v="359"/>
          <ac:spMkLst>
            <pc:docMk/>
            <pc:sldMk cId="3755760668" sldId="522"/>
            <ac:spMk id="14" creationId="{9B749ADA-4086-83E1-694B-383DA818EC58}"/>
          </ac:spMkLst>
        </pc:spChg>
        <pc:spChg chg="mod">
          <ac:chgData name="Kelly Field" userId="S::kelly.field@downsyndromeuk.co.uk::28088bc8-68ac-40e6-96c2-86d46e2155de" providerId="AD" clId="Web-{DE56E278-4492-ADD2-B8F2-A6C8CDF033A1}" dt="2024-06-18T15:21:42.115" v="376" actId="1076"/>
          <ac:spMkLst>
            <pc:docMk/>
            <pc:sldMk cId="3755760668" sldId="522"/>
            <ac:spMk id="16" creationId="{6BF08391-6396-DC9D-A8C1-C5BFE2D2E73B}"/>
          </ac:spMkLst>
        </pc:spChg>
      </pc:sldChg>
      <pc:sldChg chg="delSp modSp add replId">
        <pc:chgData name="Kelly Field" userId="S::kelly.field@downsyndromeuk.co.uk::28088bc8-68ac-40e6-96c2-86d46e2155de" providerId="AD" clId="Web-{DE56E278-4492-ADD2-B8F2-A6C8CDF033A1}" dt="2024-06-18T15:25:10.062" v="505" actId="1076"/>
        <pc:sldMkLst>
          <pc:docMk/>
          <pc:sldMk cId="3785226891" sldId="523"/>
        </pc:sldMkLst>
        <pc:spChg chg="del mod">
          <ac:chgData name="Kelly Field" userId="S::kelly.field@downsyndromeuk.co.uk::28088bc8-68ac-40e6-96c2-86d46e2155de" providerId="AD" clId="Web-{DE56E278-4492-ADD2-B8F2-A6C8CDF033A1}" dt="2024-06-18T15:24:46.702" v="486"/>
          <ac:spMkLst>
            <pc:docMk/>
            <pc:sldMk cId="3785226891" sldId="523"/>
            <ac:spMk id="3" creationId="{30FCD2EB-A157-F346-6CCE-5FFFDEE94D2D}"/>
          </ac:spMkLst>
        </pc:spChg>
        <pc:spChg chg="mod">
          <ac:chgData name="Kelly Field" userId="S::kelly.field@downsyndromeuk.co.uk::28088bc8-68ac-40e6-96c2-86d46e2155de" providerId="AD" clId="Web-{DE56E278-4492-ADD2-B8F2-A6C8CDF033A1}" dt="2024-06-18T15:25:10.062" v="505" actId="1076"/>
          <ac:spMkLst>
            <pc:docMk/>
            <pc:sldMk cId="3785226891" sldId="523"/>
            <ac:spMk id="4" creationId="{1959FA1C-6ED5-6204-402C-88F479EC0A01}"/>
          </ac:spMkLst>
        </pc:spChg>
        <pc:spChg chg="del">
          <ac:chgData name="Kelly Field" userId="S::kelly.field@downsyndromeuk.co.uk::28088bc8-68ac-40e6-96c2-86d46e2155de" providerId="AD" clId="Web-{DE56E278-4492-ADD2-B8F2-A6C8CDF033A1}" dt="2024-06-18T15:24:15.325" v="448"/>
          <ac:spMkLst>
            <pc:docMk/>
            <pc:sldMk cId="3785226891" sldId="523"/>
            <ac:spMk id="5" creationId="{29F34791-5745-C6C1-9B39-8BF52DCF37C8}"/>
          </ac:spMkLst>
        </pc:spChg>
      </pc:sldChg>
      <pc:sldChg chg="modSp add replId">
        <pc:chgData name="Kelly Field" userId="S::kelly.field@downsyndromeuk.co.uk::28088bc8-68ac-40e6-96c2-86d46e2155de" providerId="AD" clId="Web-{DE56E278-4492-ADD2-B8F2-A6C8CDF033A1}" dt="2024-06-18T15:25:29.125" v="528" actId="20577"/>
        <pc:sldMkLst>
          <pc:docMk/>
          <pc:sldMk cId="2277759714" sldId="524"/>
        </pc:sldMkLst>
        <pc:spChg chg="mod">
          <ac:chgData name="Kelly Field" userId="S::kelly.field@downsyndromeuk.co.uk::28088bc8-68ac-40e6-96c2-86d46e2155de" providerId="AD" clId="Web-{DE56E278-4492-ADD2-B8F2-A6C8CDF033A1}" dt="2024-06-18T15:25:29.125" v="528" actId="20577"/>
          <ac:spMkLst>
            <pc:docMk/>
            <pc:sldMk cId="2277759714" sldId="524"/>
            <ac:spMk id="4" creationId="{1959FA1C-6ED5-6204-402C-88F479EC0A01}"/>
          </ac:spMkLst>
        </pc:spChg>
      </pc:sldChg>
      <pc:sldChg chg="modSp add replId">
        <pc:chgData name="Kelly Field" userId="S::kelly.field@downsyndromeuk.co.uk::28088bc8-68ac-40e6-96c2-86d46e2155de" providerId="AD" clId="Web-{DE56E278-4492-ADD2-B8F2-A6C8CDF033A1}" dt="2024-06-18T15:25:55.580" v="545" actId="1076"/>
        <pc:sldMkLst>
          <pc:docMk/>
          <pc:sldMk cId="3690097857" sldId="525"/>
        </pc:sldMkLst>
        <pc:spChg chg="mod">
          <ac:chgData name="Kelly Field" userId="S::kelly.field@downsyndromeuk.co.uk::28088bc8-68ac-40e6-96c2-86d46e2155de" providerId="AD" clId="Web-{DE56E278-4492-ADD2-B8F2-A6C8CDF033A1}" dt="2024-06-18T15:25:55.580" v="545" actId="1076"/>
          <ac:spMkLst>
            <pc:docMk/>
            <pc:sldMk cId="3690097857" sldId="525"/>
            <ac:spMk id="4" creationId="{1959FA1C-6ED5-6204-402C-88F479EC0A01}"/>
          </ac:spMkLst>
        </pc:spChg>
      </pc:sldChg>
    </pc:docChg>
  </pc:docChgLst>
  <pc:docChgLst>
    <pc:chgData name="Kelly Field" userId="S::kelly.field@downsyndromeuk.co.uk::28088bc8-68ac-40e6-96c2-86d46e2155de" providerId="AD" clId="Web-{FFA32E1A-FA91-0F5D-B53F-9E78337D41A7}"/>
    <pc:docChg chg="modSld">
      <pc:chgData name="Kelly Field" userId="S::kelly.field@downsyndromeuk.co.uk::28088bc8-68ac-40e6-96c2-86d46e2155de" providerId="AD" clId="Web-{FFA32E1A-FA91-0F5D-B53F-9E78337D41A7}" dt="2024-07-01T12:02:42.311" v="6" actId="1076"/>
      <pc:docMkLst>
        <pc:docMk/>
      </pc:docMkLst>
      <pc:sldChg chg="addSp modSp">
        <pc:chgData name="Kelly Field" userId="S::kelly.field@downsyndromeuk.co.uk::28088bc8-68ac-40e6-96c2-86d46e2155de" providerId="AD" clId="Web-{FFA32E1A-FA91-0F5D-B53F-9E78337D41A7}" dt="2024-07-01T12:02:42.311" v="6" actId="1076"/>
        <pc:sldMkLst>
          <pc:docMk/>
          <pc:sldMk cId="2469618110" sldId="408"/>
        </pc:sldMkLst>
        <pc:picChg chg="add mod">
          <ac:chgData name="Kelly Field" userId="S::kelly.field@downsyndromeuk.co.uk::28088bc8-68ac-40e6-96c2-86d46e2155de" providerId="AD" clId="Web-{FFA32E1A-FA91-0F5D-B53F-9E78337D41A7}" dt="2024-07-01T12:02:42.311" v="6" actId="1076"/>
          <ac:picMkLst>
            <pc:docMk/>
            <pc:sldMk cId="2469618110" sldId="408"/>
            <ac:picMk id="9" creationId="{DEA1CC84-B1C1-AB02-85EF-C18C2AB14D34}"/>
          </ac:picMkLst>
        </pc:picChg>
        <pc:picChg chg="mod">
          <ac:chgData name="Kelly Field" userId="S::kelly.field@downsyndromeuk.co.uk::28088bc8-68ac-40e6-96c2-86d46e2155de" providerId="AD" clId="Web-{FFA32E1A-FA91-0F5D-B53F-9E78337D41A7}" dt="2024-07-01T12:02:30.170" v="2" actId="1076"/>
          <ac:picMkLst>
            <pc:docMk/>
            <pc:sldMk cId="2469618110" sldId="408"/>
            <ac:picMk id="19" creationId="{2A995FEA-9F30-B699-84FA-6A044A74D6BA}"/>
          </ac:picMkLst>
        </pc:picChg>
      </pc:sldChg>
      <pc:sldChg chg="modSp">
        <pc:chgData name="Kelly Field" userId="S::kelly.field@downsyndromeuk.co.uk::28088bc8-68ac-40e6-96c2-86d46e2155de" providerId="AD" clId="Web-{FFA32E1A-FA91-0F5D-B53F-9E78337D41A7}" dt="2024-07-01T11:58:13.975" v="1" actId="1076"/>
        <pc:sldMkLst>
          <pc:docMk/>
          <pc:sldMk cId="3590768784" sldId="411"/>
        </pc:sldMkLst>
        <pc:picChg chg="mod">
          <ac:chgData name="Kelly Field" userId="S::kelly.field@downsyndromeuk.co.uk::28088bc8-68ac-40e6-96c2-86d46e2155de" providerId="AD" clId="Web-{FFA32E1A-FA91-0F5D-B53F-9E78337D41A7}" dt="2024-07-01T11:58:13.975" v="1" actId="1076"/>
          <ac:picMkLst>
            <pc:docMk/>
            <pc:sldMk cId="3590768784" sldId="411"/>
            <ac:picMk id="6" creationId="{EDB4C203-B513-F6D1-4BFB-763BBEE7DCE0}"/>
          </ac:picMkLst>
        </pc:picChg>
      </pc:sldChg>
    </pc:docChg>
  </pc:docChgLst>
  <pc:docChgLst>
    <pc:chgData name="Kelly Field" userId="S::kelly.field@downsyndromeuk.co.uk::28088bc8-68ac-40e6-96c2-86d46e2155de" providerId="AD" clId="Web-{5A5DDF8C-6AF0-A5F5-413F-B6B898C0EB94}"/>
    <pc:docChg chg="addSld delSld modSld">
      <pc:chgData name="Kelly Field" userId="S::kelly.field@downsyndromeuk.co.uk::28088bc8-68ac-40e6-96c2-86d46e2155de" providerId="AD" clId="Web-{5A5DDF8C-6AF0-A5F5-413F-B6B898C0EB94}" dt="2024-07-11T11:17:20.801" v="10"/>
      <pc:docMkLst>
        <pc:docMk/>
      </pc:docMkLst>
      <pc:sldChg chg="addSp delSp modSp">
        <pc:chgData name="Kelly Field" userId="S::kelly.field@downsyndromeuk.co.uk::28088bc8-68ac-40e6-96c2-86d46e2155de" providerId="AD" clId="Web-{5A5DDF8C-6AF0-A5F5-413F-B6B898C0EB94}" dt="2024-07-11T11:17:01.082" v="8" actId="1076"/>
        <pc:sldMkLst>
          <pc:docMk/>
          <pc:sldMk cId="4285930149" sldId="421"/>
        </pc:sldMkLst>
        <pc:spChg chg="mod">
          <ac:chgData name="Kelly Field" userId="S::kelly.field@downsyndromeuk.co.uk::28088bc8-68ac-40e6-96c2-86d46e2155de" providerId="AD" clId="Web-{5A5DDF8C-6AF0-A5F5-413F-B6B898C0EB94}" dt="2024-07-11T11:16:29.487" v="0"/>
          <ac:spMkLst>
            <pc:docMk/>
            <pc:sldMk cId="4285930149" sldId="421"/>
            <ac:spMk id="4" creationId="{77205BCE-67CC-D3C1-2E22-BE0881DE30EF}"/>
          </ac:spMkLst>
        </pc:spChg>
        <pc:picChg chg="add mod">
          <ac:chgData name="Kelly Field" userId="S::kelly.field@downsyndromeuk.co.uk::28088bc8-68ac-40e6-96c2-86d46e2155de" providerId="AD" clId="Web-{5A5DDF8C-6AF0-A5F5-413F-B6B898C0EB94}" dt="2024-07-11T11:17:01.082" v="8" actId="1076"/>
          <ac:picMkLst>
            <pc:docMk/>
            <pc:sldMk cId="4285930149" sldId="421"/>
            <ac:picMk id="3" creationId="{5FC36B2E-E699-4358-4DE0-203E1FD66910}"/>
          </ac:picMkLst>
        </pc:picChg>
        <pc:picChg chg="del">
          <ac:chgData name="Kelly Field" userId="S::kelly.field@downsyndromeuk.co.uk::28088bc8-68ac-40e6-96c2-86d46e2155de" providerId="AD" clId="Web-{5A5DDF8C-6AF0-A5F5-413F-B6B898C0EB94}" dt="2024-07-11T11:16:55.910" v="5"/>
          <ac:picMkLst>
            <pc:docMk/>
            <pc:sldMk cId="4285930149" sldId="421"/>
            <ac:picMk id="17" creationId="{9B55E4AD-56F1-E90F-CC6D-51AFDE2728C1}"/>
          </ac:picMkLst>
        </pc:picChg>
        <pc:picChg chg="del">
          <ac:chgData name="Kelly Field" userId="S::kelly.field@downsyndromeuk.co.uk::28088bc8-68ac-40e6-96c2-86d46e2155de" providerId="AD" clId="Web-{5A5DDF8C-6AF0-A5F5-413F-B6B898C0EB94}" dt="2024-07-11T11:16:54.785" v="4"/>
          <ac:picMkLst>
            <pc:docMk/>
            <pc:sldMk cId="4285930149" sldId="421"/>
            <ac:picMk id="19" creationId="{F30AD938-E966-8BE0-581C-EED907B45BFA}"/>
          </ac:picMkLst>
        </pc:picChg>
        <pc:picChg chg="del">
          <ac:chgData name="Kelly Field" userId="S::kelly.field@downsyndromeuk.co.uk::28088bc8-68ac-40e6-96c2-86d46e2155de" providerId="AD" clId="Web-{5A5DDF8C-6AF0-A5F5-413F-B6B898C0EB94}" dt="2024-07-11T11:16:57.582" v="7"/>
          <ac:picMkLst>
            <pc:docMk/>
            <pc:sldMk cId="4285930149" sldId="421"/>
            <ac:picMk id="22" creationId="{1B686512-4B0F-7816-16B9-C5C7EA413124}"/>
          </ac:picMkLst>
        </pc:picChg>
      </pc:sldChg>
      <pc:sldChg chg="add replId">
        <pc:chgData name="Kelly Field" userId="S::kelly.field@downsyndromeuk.co.uk::28088bc8-68ac-40e6-96c2-86d46e2155de" providerId="AD" clId="Web-{5A5DDF8C-6AF0-A5F5-413F-B6B898C0EB94}" dt="2024-07-11T11:17:20.801" v="10"/>
        <pc:sldMkLst>
          <pc:docMk/>
          <pc:sldMk cId="2441631025" sldId="578"/>
        </pc:sldMkLst>
      </pc:sldChg>
      <pc:sldChg chg="del">
        <pc:chgData name="Kelly Field" userId="S::kelly.field@downsyndromeuk.co.uk::28088bc8-68ac-40e6-96c2-86d46e2155de" providerId="AD" clId="Web-{5A5DDF8C-6AF0-A5F5-413F-B6B898C0EB94}" dt="2024-07-11T11:17:14.098" v="9"/>
        <pc:sldMkLst>
          <pc:docMk/>
          <pc:sldMk cId="3037611431" sldId="578"/>
        </pc:sldMkLst>
      </pc:sldChg>
    </pc:docChg>
  </pc:docChgLst>
  <pc:docChgLst>
    <pc:chgData name="Kelly Field" userId="S::kelly.field@downsyndromeuk.co.uk::28088bc8-68ac-40e6-96c2-86d46e2155de" providerId="AD" clId="Web-{76BBA3C8-CB5B-747A-E142-991673CA05AF}"/>
    <pc:docChg chg="addSld delSld modSld sldOrd">
      <pc:chgData name="Kelly Field" userId="S::kelly.field@downsyndromeuk.co.uk::28088bc8-68ac-40e6-96c2-86d46e2155de" providerId="AD" clId="Web-{76BBA3C8-CB5B-747A-E142-991673CA05AF}" dt="2024-06-20T12:56:35.384" v="738"/>
      <pc:docMkLst>
        <pc:docMk/>
      </pc:docMkLst>
      <pc:sldChg chg="del">
        <pc:chgData name="Kelly Field" userId="S::kelly.field@downsyndromeuk.co.uk::28088bc8-68ac-40e6-96c2-86d46e2155de" providerId="AD" clId="Web-{76BBA3C8-CB5B-747A-E142-991673CA05AF}" dt="2024-06-20T11:55:03.699" v="304"/>
        <pc:sldMkLst>
          <pc:docMk/>
          <pc:sldMk cId="3860087065" sldId="438"/>
        </pc:sldMkLst>
      </pc:sldChg>
      <pc:sldChg chg="modSp">
        <pc:chgData name="Kelly Field" userId="S::kelly.field@downsyndromeuk.co.uk::28088bc8-68ac-40e6-96c2-86d46e2155de" providerId="AD" clId="Web-{76BBA3C8-CB5B-747A-E142-991673CA05AF}" dt="2024-06-20T11:55:31.497" v="313" actId="1076"/>
        <pc:sldMkLst>
          <pc:docMk/>
          <pc:sldMk cId="318904593" sldId="440"/>
        </pc:sldMkLst>
        <pc:spChg chg="mod">
          <ac:chgData name="Kelly Field" userId="S::kelly.field@downsyndromeuk.co.uk::28088bc8-68ac-40e6-96c2-86d46e2155de" providerId="AD" clId="Web-{76BBA3C8-CB5B-747A-E142-991673CA05AF}" dt="2024-06-20T11:55:31.497" v="313" actId="1076"/>
          <ac:spMkLst>
            <pc:docMk/>
            <pc:sldMk cId="318904593" sldId="440"/>
            <ac:spMk id="6" creationId="{9D79C8BA-8A11-5A75-8C90-2A3633190584}"/>
          </ac:spMkLst>
        </pc:spChg>
      </pc:sldChg>
      <pc:sldChg chg="addSp modSp ord">
        <pc:chgData name="Kelly Field" userId="S::kelly.field@downsyndromeuk.co.uk::28088bc8-68ac-40e6-96c2-86d46e2155de" providerId="AD" clId="Web-{76BBA3C8-CB5B-747A-E142-991673CA05AF}" dt="2024-06-20T12:09:34.941" v="603" actId="1076"/>
        <pc:sldMkLst>
          <pc:docMk/>
          <pc:sldMk cId="309439922" sldId="441"/>
        </pc:sldMkLst>
        <pc:spChg chg="mod">
          <ac:chgData name="Kelly Field" userId="S::kelly.field@downsyndromeuk.co.uk::28088bc8-68ac-40e6-96c2-86d46e2155de" providerId="AD" clId="Web-{76BBA3C8-CB5B-747A-E142-991673CA05AF}" dt="2024-06-20T12:03:54.166" v="408" actId="14100"/>
          <ac:spMkLst>
            <pc:docMk/>
            <pc:sldMk cId="309439922" sldId="441"/>
            <ac:spMk id="3" creationId="{7FBE3EE8-D88D-CB43-515A-A3C5E9D4A5AA}"/>
          </ac:spMkLst>
        </pc:spChg>
        <pc:spChg chg="add">
          <ac:chgData name="Kelly Field" userId="S::kelly.field@downsyndromeuk.co.uk::28088bc8-68ac-40e6-96c2-86d46e2155de" providerId="AD" clId="Web-{76BBA3C8-CB5B-747A-E142-991673CA05AF}" dt="2024-06-20T12:09:30.847" v="602"/>
          <ac:spMkLst>
            <pc:docMk/>
            <pc:sldMk cId="309439922" sldId="441"/>
            <ac:spMk id="4" creationId="{9C6B6095-F552-C2C8-4AF1-3730910E37E7}"/>
          </ac:spMkLst>
        </pc:spChg>
        <pc:spChg chg="mod">
          <ac:chgData name="Kelly Field" userId="S::kelly.field@downsyndromeuk.co.uk::28088bc8-68ac-40e6-96c2-86d46e2155de" providerId="AD" clId="Web-{76BBA3C8-CB5B-747A-E142-991673CA05AF}" dt="2024-06-20T12:09:34.941" v="603" actId="1076"/>
          <ac:spMkLst>
            <pc:docMk/>
            <pc:sldMk cId="309439922" sldId="441"/>
            <ac:spMk id="6" creationId="{9D79C8BA-8A11-5A75-8C90-2A3633190584}"/>
          </ac:spMkLst>
        </pc:spChg>
      </pc:sldChg>
      <pc:sldChg chg="delSp modSp">
        <pc:chgData name="Kelly Field" userId="S::kelly.field@downsyndromeuk.co.uk::28088bc8-68ac-40e6-96c2-86d46e2155de" providerId="AD" clId="Web-{76BBA3C8-CB5B-747A-E142-991673CA05AF}" dt="2024-06-20T12:05:37.544" v="481" actId="1076"/>
        <pc:sldMkLst>
          <pc:docMk/>
          <pc:sldMk cId="590508599" sldId="442"/>
        </pc:sldMkLst>
        <pc:spChg chg="del">
          <ac:chgData name="Kelly Field" userId="S::kelly.field@downsyndromeuk.co.uk::28088bc8-68ac-40e6-96c2-86d46e2155de" providerId="AD" clId="Web-{76BBA3C8-CB5B-747A-E142-991673CA05AF}" dt="2024-06-20T11:56:11.654" v="323"/>
          <ac:spMkLst>
            <pc:docMk/>
            <pc:sldMk cId="590508599" sldId="442"/>
            <ac:spMk id="3" creationId="{44664335-B152-3AB9-D580-E7E92F583019}"/>
          </ac:spMkLst>
        </pc:spChg>
        <pc:spChg chg="del">
          <ac:chgData name="Kelly Field" userId="S::kelly.field@downsyndromeuk.co.uk::28088bc8-68ac-40e6-96c2-86d46e2155de" providerId="AD" clId="Web-{76BBA3C8-CB5B-747A-E142-991673CA05AF}" dt="2024-06-20T11:56:12.514" v="324"/>
          <ac:spMkLst>
            <pc:docMk/>
            <pc:sldMk cId="590508599" sldId="442"/>
            <ac:spMk id="4" creationId="{8AF130C0-E41F-9730-A2FA-9B9A2B6B1D5A}"/>
          </ac:spMkLst>
        </pc:spChg>
        <pc:spChg chg="mod">
          <ac:chgData name="Kelly Field" userId="S::kelly.field@downsyndromeuk.co.uk::28088bc8-68ac-40e6-96c2-86d46e2155de" providerId="AD" clId="Web-{76BBA3C8-CB5B-747A-E142-991673CA05AF}" dt="2024-06-20T12:05:37.544" v="481" actId="1076"/>
          <ac:spMkLst>
            <pc:docMk/>
            <pc:sldMk cId="590508599" sldId="442"/>
            <ac:spMk id="6" creationId="{9D79C8BA-8A11-5A75-8C90-2A3633190584}"/>
          </ac:spMkLst>
        </pc:spChg>
        <pc:spChg chg="del">
          <ac:chgData name="Kelly Field" userId="S::kelly.field@downsyndromeuk.co.uk::28088bc8-68ac-40e6-96c2-86d46e2155de" providerId="AD" clId="Web-{76BBA3C8-CB5B-747A-E142-991673CA05AF}" dt="2024-06-20T11:56:14.170" v="325"/>
          <ac:spMkLst>
            <pc:docMk/>
            <pc:sldMk cId="590508599" sldId="442"/>
            <ac:spMk id="7" creationId="{6C0FE4A5-4375-2293-CE61-204414464A46}"/>
          </ac:spMkLst>
        </pc:spChg>
      </pc:sldChg>
      <pc:sldChg chg="addSp delSp modSp">
        <pc:chgData name="Kelly Field" userId="S::kelly.field@downsyndromeuk.co.uk::28088bc8-68ac-40e6-96c2-86d46e2155de" providerId="AD" clId="Web-{76BBA3C8-CB5B-747A-E142-991673CA05AF}" dt="2024-06-20T11:31:16.053" v="44" actId="1076"/>
        <pc:sldMkLst>
          <pc:docMk/>
          <pc:sldMk cId="4087685129" sldId="454"/>
        </pc:sldMkLst>
        <pc:spChg chg="add mod">
          <ac:chgData name="Kelly Field" userId="S::kelly.field@downsyndromeuk.co.uk::28088bc8-68ac-40e6-96c2-86d46e2155de" providerId="AD" clId="Web-{76BBA3C8-CB5B-747A-E142-991673CA05AF}" dt="2024-06-20T11:31:16.053" v="44" actId="1076"/>
          <ac:spMkLst>
            <pc:docMk/>
            <pc:sldMk cId="4087685129" sldId="454"/>
            <ac:spMk id="3" creationId="{DA3E30AA-5D1E-2200-D72B-6F4E3C7503CB}"/>
          </ac:spMkLst>
        </pc:spChg>
        <pc:spChg chg="del">
          <ac:chgData name="Kelly Field" userId="S::kelly.field@downsyndromeuk.co.uk::28088bc8-68ac-40e6-96c2-86d46e2155de" providerId="AD" clId="Web-{76BBA3C8-CB5B-747A-E142-991673CA05AF}" dt="2024-06-20T11:30:52.865" v="27"/>
          <ac:spMkLst>
            <pc:docMk/>
            <pc:sldMk cId="4087685129" sldId="454"/>
            <ac:spMk id="6" creationId="{9D79C8BA-8A11-5A75-8C90-2A3633190584}"/>
          </ac:spMkLst>
        </pc:spChg>
      </pc:sldChg>
      <pc:sldChg chg="modSp">
        <pc:chgData name="Kelly Field" userId="S::kelly.field@downsyndromeuk.co.uk::28088bc8-68ac-40e6-96c2-86d46e2155de" providerId="AD" clId="Web-{76BBA3C8-CB5B-747A-E142-991673CA05AF}" dt="2024-06-20T11:28:29.221" v="7" actId="1076"/>
        <pc:sldMkLst>
          <pc:docMk/>
          <pc:sldMk cId="3836464260" sldId="506"/>
        </pc:sldMkLst>
        <pc:spChg chg="mod">
          <ac:chgData name="Kelly Field" userId="S::kelly.field@downsyndromeuk.co.uk::28088bc8-68ac-40e6-96c2-86d46e2155de" providerId="AD" clId="Web-{76BBA3C8-CB5B-747A-E142-991673CA05AF}" dt="2024-06-20T11:28:29.221" v="7" actId="1076"/>
          <ac:spMkLst>
            <pc:docMk/>
            <pc:sldMk cId="3836464260" sldId="506"/>
            <ac:spMk id="2" creationId="{A8A7A7BA-F358-E91D-BF41-FB6C8053D42B}"/>
          </ac:spMkLst>
        </pc:spChg>
      </pc:sldChg>
      <pc:sldChg chg="modSp">
        <pc:chgData name="Kelly Field" userId="S::kelly.field@downsyndromeuk.co.uk::28088bc8-68ac-40e6-96c2-86d46e2155de" providerId="AD" clId="Web-{76BBA3C8-CB5B-747A-E142-991673CA05AF}" dt="2024-06-20T11:27:40.688" v="1" actId="1076"/>
        <pc:sldMkLst>
          <pc:docMk/>
          <pc:sldMk cId="1885647096" sldId="527"/>
        </pc:sldMkLst>
        <pc:picChg chg="mod">
          <ac:chgData name="Kelly Field" userId="S::kelly.field@downsyndromeuk.co.uk::28088bc8-68ac-40e6-96c2-86d46e2155de" providerId="AD" clId="Web-{76BBA3C8-CB5B-747A-E142-991673CA05AF}" dt="2024-06-20T11:27:38.329" v="0" actId="1076"/>
          <ac:picMkLst>
            <pc:docMk/>
            <pc:sldMk cId="1885647096" sldId="527"/>
            <ac:picMk id="2" creationId="{C8718F61-F72C-C04E-B787-3591B78F4A4D}"/>
          </ac:picMkLst>
        </pc:picChg>
        <pc:picChg chg="mod">
          <ac:chgData name="Kelly Field" userId="S::kelly.field@downsyndromeuk.co.uk::28088bc8-68ac-40e6-96c2-86d46e2155de" providerId="AD" clId="Web-{76BBA3C8-CB5B-747A-E142-991673CA05AF}" dt="2024-06-20T11:27:40.688" v="1" actId="1076"/>
          <ac:picMkLst>
            <pc:docMk/>
            <pc:sldMk cId="1885647096" sldId="527"/>
            <ac:picMk id="5" creationId="{48CCD590-78B5-0046-824E-DFFBD509B83F}"/>
          </ac:picMkLst>
        </pc:picChg>
      </pc:sldChg>
      <pc:sldChg chg="del">
        <pc:chgData name="Kelly Field" userId="S::kelly.field@downsyndromeuk.co.uk::28088bc8-68ac-40e6-96c2-86d46e2155de" providerId="AD" clId="Web-{76BBA3C8-CB5B-747A-E142-991673CA05AF}" dt="2024-06-20T12:06:00.404" v="483"/>
        <pc:sldMkLst>
          <pc:docMk/>
          <pc:sldMk cId="3289612855" sldId="548"/>
        </pc:sldMkLst>
      </pc:sldChg>
      <pc:sldChg chg="del">
        <pc:chgData name="Kelly Field" userId="S::kelly.field@downsyndromeuk.co.uk::28088bc8-68ac-40e6-96c2-86d46e2155de" providerId="AD" clId="Web-{76BBA3C8-CB5B-747A-E142-991673CA05AF}" dt="2024-06-20T11:32:41.712" v="134"/>
        <pc:sldMkLst>
          <pc:docMk/>
          <pc:sldMk cId="1774147262" sldId="549"/>
        </pc:sldMkLst>
      </pc:sldChg>
      <pc:sldChg chg="modSp">
        <pc:chgData name="Kelly Field" userId="S::kelly.field@downsyndromeuk.co.uk::28088bc8-68ac-40e6-96c2-86d46e2155de" providerId="AD" clId="Web-{76BBA3C8-CB5B-747A-E142-991673CA05AF}" dt="2024-06-20T12:00:58.287" v="327" actId="20577"/>
        <pc:sldMkLst>
          <pc:docMk/>
          <pc:sldMk cId="4147149215" sldId="550"/>
        </pc:sldMkLst>
        <pc:spChg chg="mod">
          <ac:chgData name="Kelly Field" userId="S::kelly.field@downsyndromeuk.co.uk::28088bc8-68ac-40e6-96c2-86d46e2155de" providerId="AD" clId="Web-{76BBA3C8-CB5B-747A-E142-991673CA05AF}" dt="2024-06-20T12:00:58.287" v="327" actId="20577"/>
          <ac:spMkLst>
            <pc:docMk/>
            <pc:sldMk cId="4147149215" sldId="550"/>
            <ac:spMk id="6" creationId="{9D79C8BA-8A11-5A75-8C90-2A3633190584}"/>
          </ac:spMkLst>
        </pc:spChg>
      </pc:sldChg>
      <pc:sldChg chg="modSp">
        <pc:chgData name="Kelly Field" userId="S::kelly.field@downsyndromeuk.co.uk::28088bc8-68ac-40e6-96c2-86d46e2155de" providerId="AD" clId="Web-{76BBA3C8-CB5B-747A-E142-991673CA05AF}" dt="2024-06-20T12:01:03.005" v="328" actId="20577"/>
        <pc:sldMkLst>
          <pc:docMk/>
          <pc:sldMk cId="3236715917" sldId="551"/>
        </pc:sldMkLst>
        <pc:spChg chg="mod">
          <ac:chgData name="Kelly Field" userId="S::kelly.field@downsyndromeuk.co.uk::28088bc8-68ac-40e6-96c2-86d46e2155de" providerId="AD" clId="Web-{76BBA3C8-CB5B-747A-E142-991673CA05AF}" dt="2024-06-20T12:01:03.005" v="328" actId="20577"/>
          <ac:spMkLst>
            <pc:docMk/>
            <pc:sldMk cId="3236715917" sldId="551"/>
            <ac:spMk id="6" creationId="{9D79C8BA-8A11-5A75-8C90-2A3633190584}"/>
          </ac:spMkLst>
        </pc:spChg>
      </pc:sldChg>
      <pc:sldChg chg="addSp delSp modSp">
        <pc:chgData name="Kelly Field" userId="S::kelly.field@downsyndromeuk.co.uk::28088bc8-68ac-40e6-96c2-86d46e2155de" providerId="AD" clId="Web-{76BBA3C8-CB5B-747A-E142-991673CA05AF}" dt="2024-06-20T12:02:33.695" v="382" actId="20577"/>
        <pc:sldMkLst>
          <pc:docMk/>
          <pc:sldMk cId="882069057" sldId="552"/>
        </pc:sldMkLst>
        <pc:spChg chg="del mod">
          <ac:chgData name="Kelly Field" userId="S::kelly.field@downsyndromeuk.co.uk::28088bc8-68ac-40e6-96c2-86d46e2155de" providerId="AD" clId="Web-{76BBA3C8-CB5B-747A-E142-991673CA05AF}" dt="2024-06-20T12:02:21.507" v="377"/>
          <ac:spMkLst>
            <pc:docMk/>
            <pc:sldMk cId="882069057" sldId="552"/>
            <ac:spMk id="6" creationId="{9D79C8BA-8A11-5A75-8C90-2A3633190584}"/>
          </ac:spMkLst>
        </pc:spChg>
        <pc:spChg chg="mod">
          <ac:chgData name="Kelly Field" userId="S::kelly.field@downsyndromeuk.co.uk::28088bc8-68ac-40e6-96c2-86d46e2155de" providerId="AD" clId="Web-{76BBA3C8-CB5B-747A-E142-991673CA05AF}" dt="2024-06-20T12:02:33.695" v="382" actId="20577"/>
          <ac:spMkLst>
            <pc:docMk/>
            <pc:sldMk cId="882069057" sldId="552"/>
            <ac:spMk id="9" creationId="{B430893C-9B8C-921C-AD95-A0515052188A}"/>
          </ac:spMkLst>
        </pc:spChg>
        <pc:spChg chg="add">
          <ac:chgData name="Kelly Field" userId="S::kelly.field@downsyndromeuk.co.uk::28088bc8-68ac-40e6-96c2-86d46e2155de" providerId="AD" clId="Web-{76BBA3C8-CB5B-747A-E142-991673CA05AF}" dt="2024-06-20T12:02:24.758" v="378"/>
          <ac:spMkLst>
            <pc:docMk/>
            <pc:sldMk cId="882069057" sldId="552"/>
            <ac:spMk id="12" creationId="{BD803082-3E21-6D41-2D73-CC96CDF023C8}"/>
          </ac:spMkLst>
        </pc:spChg>
      </pc:sldChg>
      <pc:sldChg chg="modSp">
        <pc:chgData name="Kelly Field" userId="S::kelly.field@downsyndromeuk.co.uk::28088bc8-68ac-40e6-96c2-86d46e2155de" providerId="AD" clId="Web-{76BBA3C8-CB5B-747A-E142-991673CA05AF}" dt="2024-06-20T12:02:43.055" v="383" actId="20577"/>
        <pc:sldMkLst>
          <pc:docMk/>
          <pc:sldMk cId="1622339098" sldId="553"/>
        </pc:sldMkLst>
        <pc:spChg chg="mod">
          <ac:chgData name="Kelly Field" userId="S::kelly.field@downsyndromeuk.co.uk::28088bc8-68ac-40e6-96c2-86d46e2155de" providerId="AD" clId="Web-{76BBA3C8-CB5B-747A-E142-991673CA05AF}" dt="2024-06-20T12:02:43.055" v="383" actId="20577"/>
          <ac:spMkLst>
            <pc:docMk/>
            <pc:sldMk cId="1622339098" sldId="553"/>
            <ac:spMk id="6" creationId="{9D79C8BA-8A11-5A75-8C90-2A3633190584}"/>
          </ac:spMkLst>
        </pc:spChg>
      </pc:sldChg>
      <pc:sldChg chg="addSp delSp modSp">
        <pc:chgData name="Kelly Field" userId="S::kelly.field@downsyndromeuk.co.uk::28088bc8-68ac-40e6-96c2-86d46e2155de" providerId="AD" clId="Web-{76BBA3C8-CB5B-747A-E142-991673CA05AF}" dt="2024-06-20T12:02:11.898" v="375" actId="1076"/>
        <pc:sldMkLst>
          <pc:docMk/>
          <pc:sldMk cId="2058547343" sldId="554"/>
        </pc:sldMkLst>
        <pc:spChg chg="del">
          <ac:chgData name="Kelly Field" userId="S::kelly.field@downsyndromeuk.co.uk::28088bc8-68ac-40e6-96c2-86d46e2155de" providerId="AD" clId="Web-{76BBA3C8-CB5B-747A-E142-991673CA05AF}" dt="2024-06-20T12:01:17.085" v="329"/>
          <ac:spMkLst>
            <pc:docMk/>
            <pc:sldMk cId="2058547343" sldId="554"/>
            <ac:spMk id="6" creationId="{9D79C8BA-8A11-5A75-8C90-2A3633190584}"/>
          </ac:spMkLst>
        </pc:spChg>
        <pc:spChg chg="add mod">
          <ac:chgData name="Kelly Field" userId="S::kelly.field@downsyndromeuk.co.uk::28088bc8-68ac-40e6-96c2-86d46e2155de" providerId="AD" clId="Web-{76BBA3C8-CB5B-747A-E142-991673CA05AF}" dt="2024-06-20T12:02:11.898" v="375" actId="1076"/>
          <ac:spMkLst>
            <pc:docMk/>
            <pc:sldMk cId="2058547343" sldId="554"/>
            <ac:spMk id="8" creationId="{3838142C-E728-42B3-2F53-01331CF086F5}"/>
          </ac:spMkLst>
        </pc:spChg>
      </pc:sldChg>
      <pc:sldChg chg="modSp">
        <pc:chgData name="Kelly Field" userId="S::kelly.field@downsyndromeuk.co.uk::28088bc8-68ac-40e6-96c2-86d46e2155de" providerId="AD" clId="Web-{76BBA3C8-CB5B-747A-E142-991673CA05AF}" dt="2024-06-20T12:02:47.914" v="384" actId="20577"/>
        <pc:sldMkLst>
          <pc:docMk/>
          <pc:sldMk cId="3401610092" sldId="555"/>
        </pc:sldMkLst>
        <pc:spChg chg="mod">
          <ac:chgData name="Kelly Field" userId="S::kelly.field@downsyndromeuk.co.uk::28088bc8-68ac-40e6-96c2-86d46e2155de" providerId="AD" clId="Web-{76BBA3C8-CB5B-747A-E142-991673CA05AF}" dt="2024-06-20T12:02:47.914" v="384" actId="20577"/>
          <ac:spMkLst>
            <pc:docMk/>
            <pc:sldMk cId="3401610092" sldId="555"/>
            <ac:spMk id="6" creationId="{9D79C8BA-8A11-5A75-8C90-2A3633190584}"/>
          </ac:spMkLst>
        </pc:spChg>
      </pc:sldChg>
      <pc:sldChg chg="addSp delSp modSp">
        <pc:chgData name="Kelly Field" userId="S::kelly.field@downsyndromeuk.co.uk::28088bc8-68ac-40e6-96c2-86d46e2155de" providerId="AD" clId="Web-{76BBA3C8-CB5B-747A-E142-991673CA05AF}" dt="2024-06-20T12:03:12.759" v="391" actId="1076"/>
        <pc:sldMkLst>
          <pc:docMk/>
          <pc:sldMk cId="253895773" sldId="556"/>
        </pc:sldMkLst>
        <pc:spChg chg="add mod">
          <ac:chgData name="Kelly Field" userId="S::kelly.field@downsyndromeuk.co.uk::28088bc8-68ac-40e6-96c2-86d46e2155de" providerId="AD" clId="Web-{76BBA3C8-CB5B-747A-E142-991673CA05AF}" dt="2024-06-20T12:03:12.759" v="391" actId="1076"/>
          <ac:spMkLst>
            <pc:docMk/>
            <pc:sldMk cId="253895773" sldId="556"/>
            <ac:spMk id="3" creationId="{323E583D-DB11-3594-86CD-34507F71B817}"/>
          </ac:spMkLst>
        </pc:spChg>
        <pc:spChg chg="del mod">
          <ac:chgData name="Kelly Field" userId="S::kelly.field@downsyndromeuk.co.uk::28088bc8-68ac-40e6-96c2-86d46e2155de" providerId="AD" clId="Web-{76BBA3C8-CB5B-747A-E142-991673CA05AF}" dt="2024-06-20T12:02:54.086" v="386"/>
          <ac:spMkLst>
            <pc:docMk/>
            <pc:sldMk cId="253895773" sldId="556"/>
            <ac:spMk id="6" creationId="{9D79C8BA-8A11-5A75-8C90-2A3633190584}"/>
          </ac:spMkLst>
        </pc:spChg>
      </pc:sldChg>
      <pc:sldChg chg="addSp delSp modSp">
        <pc:chgData name="Kelly Field" userId="S::kelly.field@downsyndromeuk.co.uk::28088bc8-68ac-40e6-96c2-86d46e2155de" providerId="AD" clId="Web-{76BBA3C8-CB5B-747A-E142-991673CA05AF}" dt="2024-06-20T12:03:27.603" v="396"/>
        <pc:sldMkLst>
          <pc:docMk/>
          <pc:sldMk cId="3717388919" sldId="557"/>
        </pc:sldMkLst>
        <pc:spChg chg="add">
          <ac:chgData name="Kelly Field" userId="S::kelly.field@downsyndromeuk.co.uk::28088bc8-68ac-40e6-96c2-86d46e2155de" providerId="AD" clId="Web-{76BBA3C8-CB5B-747A-E142-991673CA05AF}" dt="2024-06-20T12:03:27.603" v="396"/>
          <ac:spMkLst>
            <pc:docMk/>
            <pc:sldMk cId="3717388919" sldId="557"/>
            <ac:spMk id="4" creationId="{49701CAF-48CA-394B-0B86-737F31D581F8}"/>
          </ac:spMkLst>
        </pc:spChg>
        <pc:spChg chg="del mod">
          <ac:chgData name="Kelly Field" userId="S::kelly.field@downsyndromeuk.co.uk::28088bc8-68ac-40e6-96c2-86d46e2155de" providerId="AD" clId="Web-{76BBA3C8-CB5B-747A-E142-991673CA05AF}" dt="2024-06-20T12:03:24.025" v="395"/>
          <ac:spMkLst>
            <pc:docMk/>
            <pc:sldMk cId="3717388919" sldId="557"/>
            <ac:spMk id="6" creationId="{9D79C8BA-8A11-5A75-8C90-2A3633190584}"/>
          </ac:spMkLst>
        </pc:spChg>
      </pc:sldChg>
      <pc:sldChg chg="addSp delSp modSp">
        <pc:chgData name="Kelly Field" userId="S::kelly.field@downsyndromeuk.co.uk::28088bc8-68ac-40e6-96c2-86d46e2155de" providerId="AD" clId="Web-{76BBA3C8-CB5B-747A-E142-991673CA05AF}" dt="2024-06-20T11:44:01.401" v="202" actId="14100"/>
        <pc:sldMkLst>
          <pc:docMk/>
          <pc:sldMk cId="2558636258" sldId="558"/>
        </pc:sldMkLst>
        <pc:spChg chg="del">
          <ac:chgData name="Kelly Field" userId="S::kelly.field@downsyndromeuk.co.uk::28088bc8-68ac-40e6-96c2-86d46e2155de" providerId="AD" clId="Web-{76BBA3C8-CB5B-747A-E142-991673CA05AF}" dt="2024-06-20T11:31:20.350" v="45"/>
          <ac:spMkLst>
            <pc:docMk/>
            <pc:sldMk cId="2558636258" sldId="558"/>
            <ac:spMk id="6" creationId="{9D79C8BA-8A11-5A75-8C90-2A3633190584}"/>
          </ac:spMkLst>
        </pc:spChg>
        <pc:picChg chg="add mod">
          <ac:chgData name="Kelly Field" userId="S::kelly.field@downsyndromeuk.co.uk::28088bc8-68ac-40e6-96c2-86d46e2155de" providerId="AD" clId="Web-{76BBA3C8-CB5B-747A-E142-991673CA05AF}" dt="2024-06-20T11:34:07.089" v="138" actId="14100"/>
          <ac:picMkLst>
            <pc:docMk/>
            <pc:sldMk cId="2558636258" sldId="558"/>
            <ac:picMk id="2" creationId="{F85711BE-80F9-DEED-A8F8-12FCEB085437}"/>
          </ac:picMkLst>
        </pc:picChg>
        <pc:picChg chg="add mod">
          <ac:chgData name="Kelly Field" userId="S::kelly.field@downsyndromeuk.co.uk::28088bc8-68ac-40e6-96c2-86d46e2155de" providerId="AD" clId="Web-{76BBA3C8-CB5B-747A-E142-991673CA05AF}" dt="2024-06-20T11:34:53.496" v="141" actId="14100"/>
          <ac:picMkLst>
            <pc:docMk/>
            <pc:sldMk cId="2558636258" sldId="558"/>
            <ac:picMk id="3" creationId="{977723A1-EBAF-7C11-54C5-6CB24C2578B7}"/>
          </ac:picMkLst>
        </pc:picChg>
        <pc:picChg chg="add mod">
          <ac:chgData name="Kelly Field" userId="S::kelly.field@downsyndromeuk.co.uk::28088bc8-68ac-40e6-96c2-86d46e2155de" providerId="AD" clId="Web-{76BBA3C8-CB5B-747A-E142-991673CA05AF}" dt="2024-06-20T11:35:42.279" v="145" actId="1076"/>
          <ac:picMkLst>
            <pc:docMk/>
            <pc:sldMk cId="2558636258" sldId="558"/>
            <ac:picMk id="4" creationId="{2BC08E5C-6986-0B5C-92D3-E2BE4F669FEF}"/>
          </ac:picMkLst>
        </pc:picChg>
        <pc:picChg chg="add mod">
          <ac:chgData name="Kelly Field" userId="S::kelly.field@downsyndromeuk.co.uk::28088bc8-68ac-40e6-96c2-86d46e2155de" providerId="AD" clId="Web-{76BBA3C8-CB5B-747A-E142-991673CA05AF}" dt="2024-06-20T11:36:11.795" v="148" actId="14100"/>
          <ac:picMkLst>
            <pc:docMk/>
            <pc:sldMk cId="2558636258" sldId="558"/>
            <ac:picMk id="5" creationId="{0AFE14FC-BD7A-C434-6137-92130F153D4A}"/>
          </ac:picMkLst>
        </pc:picChg>
        <pc:picChg chg="add mod">
          <ac:chgData name="Kelly Field" userId="S::kelly.field@downsyndromeuk.co.uk::28088bc8-68ac-40e6-96c2-86d46e2155de" providerId="AD" clId="Web-{76BBA3C8-CB5B-747A-E142-991673CA05AF}" dt="2024-06-20T11:37:09.515" v="152" actId="1076"/>
          <ac:picMkLst>
            <pc:docMk/>
            <pc:sldMk cId="2558636258" sldId="558"/>
            <ac:picMk id="7" creationId="{4D8455CC-FACB-0940-F9EA-90EDC2871782}"/>
          </ac:picMkLst>
        </pc:picChg>
        <pc:picChg chg="add mod">
          <ac:chgData name="Kelly Field" userId="S::kelly.field@downsyndromeuk.co.uk::28088bc8-68ac-40e6-96c2-86d46e2155de" providerId="AD" clId="Web-{76BBA3C8-CB5B-747A-E142-991673CA05AF}" dt="2024-06-20T11:37:43.766" v="157" actId="1076"/>
          <ac:picMkLst>
            <pc:docMk/>
            <pc:sldMk cId="2558636258" sldId="558"/>
            <ac:picMk id="8" creationId="{2AE55175-9AA5-02C4-76D2-6E157ED855B5}"/>
          </ac:picMkLst>
        </pc:picChg>
        <pc:picChg chg="add mod ord">
          <ac:chgData name="Kelly Field" userId="S::kelly.field@downsyndromeuk.co.uk::28088bc8-68ac-40e6-96c2-86d46e2155de" providerId="AD" clId="Web-{76BBA3C8-CB5B-747A-E142-991673CA05AF}" dt="2024-06-20T11:44:01.401" v="202" actId="14100"/>
          <ac:picMkLst>
            <pc:docMk/>
            <pc:sldMk cId="2558636258" sldId="558"/>
            <ac:picMk id="9" creationId="{3CFE1A07-2929-3766-6ACF-453B7103ACF3}"/>
          </ac:picMkLst>
        </pc:picChg>
      </pc:sldChg>
      <pc:sldChg chg="del">
        <pc:chgData name="Kelly Field" userId="S::kelly.field@downsyndromeuk.co.uk::28088bc8-68ac-40e6-96c2-86d46e2155de" providerId="AD" clId="Web-{76BBA3C8-CB5B-747A-E142-991673CA05AF}" dt="2024-06-20T11:55:23.309" v="312"/>
        <pc:sldMkLst>
          <pc:docMk/>
          <pc:sldMk cId="2078944368" sldId="559"/>
        </pc:sldMkLst>
      </pc:sldChg>
      <pc:sldChg chg="modSp">
        <pc:chgData name="Kelly Field" userId="S::kelly.field@downsyndromeuk.co.uk::28088bc8-68ac-40e6-96c2-86d46e2155de" providerId="AD" clId="Web-{76BBA3C8-CB5B-747A-E142-991673CA05AF}" dt="2024-06-20T11:55:58.341" v="322" actId="1076"/>
        <pc:sldMkLst>
          <pc:docMk/>
          <pc:sldMk cId="1468371030" sldId="560"/>
        </pc:sldMkLst>
        <pc:spChg chg="mod">
          <ac:chgData name="Kelly Field" userId="S::kelly.field@downsyndromeuk.co.uk::28088bc8-68ac-40e6-96c2-86d46e2155de" providerId="AD" clId="Web-{76BBA3C8-CB5B-747A-E142-991673CA05AF}" dt="2024-06-20T11:55:58.341" v="322" actId="1076"/>
          <ac:spMkLst>
            <pc:docMk/>
            <pc:sldMk cId="1468371030" sldId="560"/>
            <ac:spMk id="5" creationId="{C5379716-4BFD-8976-40AA-345D5B162DEB}"/>
          </ac:spMkLst>
        </pc:spChg>
      </pc:sldChg>
      <pc:sldChg chg="addSp delSp modSp add ord replId">
        <pc:chgData name="Kelly Field" userId="S::kelly.field@downsyndromeuk.co.uk::28088bc8-68ac-40e6-96c2-86d46e2155de" providerId="AD" clId="Web-{76BBA3C8-CB5B-747A-E142-991673CA05AF}" dt="2024-06-20T11:53:12.665" v="251" actId="14100"/>
        <pc:sldMkLst>
          <pc:docMk/>
          <pc:sldMk cId="381124077" sldId="561"/>
        </pc:sldMkLst>
        <pc:spChg chg="del mod">
          <ac:chgData name="Kelly Field" userId="S::kelly.field@downsyndromeuk.co.uk::28088bc8-68ac-40e6-96c2-86d46e2155de" providerId="AD" clId="Web-{76BBA3C8-CB5B-747A-E142-991673CA05AF}" dt="2024-06-20T11:43:44.416" v="198"/>
          <ac:spMkLst>
            <pc:docMk/>
            <pc:sldMk cId="381124077" sldId="561"/>
            <ac:spMk id="3" creationId="{DA3E30AA-5D1E-2200-D72B-6F4E3C7503CB}"/>
          </ac:spMkLst>
        </pc:spChg>
        <pc:picChg chg="add del mod">
          <ac:chgData name="Kelly Field" userId="S::kelly.field@downsyndromeuk.co.uk::28088bc8-68ac-40e6-96c2-86d46e2155de" providerId="AD" clId="Web-{76BBA3C8-CB5B-747A-E142-991673CA05AF}" dt="2024-06-20T11:44:51.012" v="205"/>
          <ac:picMkLst>
            <pc:docMk/>
            <pc:sldMk cId="381124077" sldId="561"/>
            <ac:picMk id="2" creationId="{01AD5BC3-DD40-E072-EA6F-100D6C0B8BFE}"/>
          </ac:picMkLst>
        </pc:picChg>
        <pc:picChg chg="add mod">
          <ac:chgData name="Kelly Field" userId="S::kelly.field@downsyndromeuk.co.uk::28088bc8-68ac-40e6-96c2-86d46e2155de" providerId="AD" clId="Web-{76BBA3C8-CB5B-747A-E142-991673CA05AF}" dt="2024-06-20T11:48:23.877" v="221" actId="14100"/>
          <ac:picMkLst>
            <pc:docMk/>
            <pc:sldMk cId="381124077" sldId="561"/>
            <ac:picMk id="4" creationId="{DAD9A3D7-3B16-2B3E-E062-01F637F2CF2E}"/>
          </ac:picMkLst>
        </pc:picChg>
        <pc:picChg chg="add mod">
          <ac:chgData name="Kelly Field" userId="S::kelly.field@downsyndromeuk.co.uk::28088bc8-68ac-40e6-96c2-86d46e2155de" providerId="AD" clId="Web-{76BBA3C8-CB5B-747A-E142-991673CA05AF}" dt="2024-06-20T11:48:29.955" v="224" actId="14100"/>
          <ac:picMkLst>
            <pc:docMk/>
            <pc:sldMk cId="381124077" sldId="561"/>
            <ac:picMk id="5" creationId="{BE2905DB-87C4-ABEF-7AF3-20B20C9A4B81}"/>
          </ac:picMkLst>
        </pc:picChg>
        <pc:picChg chg="add mod">
          <ac:chgData name="Kelly Field" userId="S::kelly.field@downsyndromeuk.co.uk::28088bc8-68ac-40e6-96c2-86d46e2155de" providerId="AD" clId="Web-{76BBA3C8-CB5B-747A-E142-991673CA05AF}" dt="2024-06-20T11:46:01.092" v="210" actId="1076"/>
          <ac:picMkLst>
            <pc:docMk/>
            <pc:sldMk cId="381124077" sldId="561"/>
            <ac:picMk id="6" creationId="{7E4B0EFC-B3FA-718D-7BEF-DC9AA9BF75EB}"/>
          </ac:picMkLst>
        </pc:picChg>
        <pc:picChg chg="add mod">
          <ac:chgData name="Kelly Field" userId="S::kelly.field@downsyndromeuk.co.uk::28088bc8-68ac-40e6-96c2-86d46e2155de" providerId="AD" clId="Web-{76BBA3C8-CB5B-747A-E142-991673CA05AF}" dt="2024-06-20T11:53:00.931" v="248" actId="14100"/>
          <ac:picMkLst>
            <pc:docMk/>
            <pc:sldMk cId="381124077" sldId="561"/>
            <ac:picMk id="7" creationId="{5FD8A274-07BC-8511-88C2-B0056E9C0278}"/>
          </ac:picMkLst>
        </pc:picChg>
        <pc:picChg chg="add mod ord">
          <ac:chgData name="Kelly Field" userId="S::kelly.field@downsyndromeuk.co.uk::28088bc8-68ac-40e6-96c2-86d46e2155de" providerId="AD" clId="Web-{76BBA3C8-CB5B-747A-E142-991673CA05AF}" dt="2024-06-20T11:48:50.752" v="229"/>
          <ac:picMkLst>
            <pc:docMk/>
            <pc:sldMk cId="381124077" sldId="561"/>
            <ac:picMk id="8" creationId="{F054711D-67CB-2716-E7CB-EFE377BF95C0}"/>
          </ac:picMkLst>
        </pc:picChg>
        <pc:picChg chg="add mod ord">
          <ac:chgData name="Kelly Field" userId="S::kelly.field@downsyndromeuk.co.uk::28088bc8-68ac-40e6-96c2-86d46e2155de" providerId="AD" clId="Web-{76BBA3C8-CB5B-747A-E142-991673CA05AF}" dt="2024-06-20T11:51:17.444" v="235" actId="1076"/>
          <ac:picMkLst>
            <pc:docMk/>
            <pc:sldMk cId="381124077" sldId="561"/>
            <ac:picMk id="9" creationId="{D98CEBC1-DE83-BB81-7D7F-F979EBB6D2D8}"/>
          </ac:picMkLst>
        </pc:picChg>
        <pc:picChg chg="add mod ord">
          <ac:chgData name="Kelly Field" userId="S::kelly.field@downsyndromeuk.co.uk::28088bc8-68ac-40e6-96c2-86d46e2155de" providerId="AD" clId="Web-{76BBA3C8-CB5B-747A-E142-991673CA05AF}" dt="2024-06-20T11:53:12.665" v="251" actId="14100"/>
          <ac:picMkLst>
            <pc:docMk/>
            <pc:sldMk cId="381124077" sldId="561"/>
            <ac:picMk id="10" creationId="{C6AE73CF-E96E-76A9-5EBC-2B3FA6A025AF}"/>
          </ac:picMkLst>
        </pc:picChg>
        <pc:picChg chg="add mod ord">
          <ac:chgData name="Kelly Field" userId="S::kelly.field@downsyndromeuk.co.uk::28088bc8-68ac-40e6-96c2-86d46e2155de" providerId="AD" clId="Web-{76BBA3C8-CB5B-747A-E142-991673CA05AF}" dt="2024-06-20T11:53:07.118" v="250" actId="14100"/>
          <ac:picMkLst>
            <pc:docMk/>
            <pc:sldMk cId="381124077" sldId="561"/>
            <ac:picMk id="11" creationId="{FAD27247-E5CD-ED0F-A6BE-CF23C9703186}"/>
          </ac:picMkLst>
        </pc:picChg>
        <pc:picChg chg="add mod">
          <ac:chgData name="Kelly Field" userId="S::kelly.field@downsyndromeuk.co.uk::28088bc8-68ac-40e6-96c2-86d46e2155de" providerId="AD" clId="Web-{76BBA3C8-CB5B-747A-E142-991673CA05AF}" dt="2024-06-20T11:52:19.289" v="243" actId="1076"/>
          <ac:picMkLst>
            <pc:docMk/>
            <pc:sldMk cId="381124077" sldId="561"/>
            <ac:picMk id="12" creationId="{2D8CD299-6E0C-96E6-8F52-D03FC00E2154}"/>
          </ac:picMkLst>
        </pc:picChg>
      </pc:sldChg>
      <pc:sldChg chg="modSp add replId">
        <pc:chgData name="Kelly Field" userId="S::kelly.field@downsyndromeuk.co.uk::28088bc8-68ac-40e6-96c2-86d46e2155de" providerId="AD" clId="Web-{76BBA3C8-CB5B-747A-E142-991673CA05AF}" dt="2024-06-20T11:32:38.743" v="133" actId="1076"/>
        <pc:sldMkLst>
          <pc:docMk/>
          <pc:sldMk cId="1800406884" sldId="562"/>
        </pc:sldMkLst>
        <pc:spChg chg="mod">
          <ac:chgData name="Kelly Field" userId="S::kelly.field@downsyndromeuk.co.uk::28088bc8-68ac-40e6-96c2-86d46e2155de" providerId="AD" clId="Web-{76BBA3C8-CB5B-747A-E142-991673CA05AF}" dt="2024-06-20T11:32:38.743" v="133" actId="1076"/>
          <ac:spMkLst>
            <pc:docMk/>
            <pc:sldMk cId="1800406884" sldId="562"/>
            <ac:spMk id="3" creationId="{DA3E30AA-5D1E-2200-D72B-6F4E3C7503CB}"/>
          </ac:spMkLst>
        </pc:spChg>
      </pc:sldChg>
      <pc:sldChg chg="addSp delSp modSp add ord replId">
        <pc:chgData name="Kelly Field" userId="S::kelly.field@downsyndromeuk.co.uk::28088bc8-68ac-40e6-96c2-86d46e2155de" providerId="AD" clId="Web-{76BBA3C8-CB5B-747A-E142-991673CA05AF}" dt="2024-06-20T11:43:35.166" v="196"/>
        <pc:sldMkLst>
          <pc:docMk/>
          <pc:sldMk cId="1661219054" sldId="563"/>
        </pc:sldMkLst>
        <pc:spChg chg="del">
          <ac:chgData name="Kelly Field" userId="S::kelly.field@downsyndromeuk.co.uk::28088bc8-68ac-40e6-96c2-86d46e2155de" providerId="AD" clId="Web-{76BBA3C8-CB5B-747A-E142-991673CA05AF}" dt="2024-06-20T11:39:12.800" v="168"/>
          <ac:spMkLst>
            <pc:docMk/>
            <pc:sldMk cId="1661219054" sldId="563"/>
            <ac:spMk id="3" creationId="{DA3E30AA-5D1E-2200-D72B-6F4E3C7503CB}"/>
          </ac:spMkLst>
        </pc:spChg>
        <pc:picChg chg="add mod">
          <ac:chgData name="Kelly Field" userId="S::kelly.field@downsyndromeuk.co.uk::28088bc8-68ac-40e6-96c2-86d46e2155de" providerId="AD" clId="Web-{76BBA3C8-CB5B-747A-E142-991673CA05AF}" dt="2024-06-20T11:41:32.678" v="179" actId="14100"/>
          <ac:picMkLst>
            <pc:docMk/>
            <pc:sldMk cId="1661219054" sldId="563"/>
            <ac:picMk id="2" creationId="{6861E984-AA3F-1FE8-A49B-B9FB096CCD7E}"/>
          </ac:picMkLst>
        </pc:picChg>
        <pc:picChg chg="add mod">
          <ac:chgData name="Kelly Field" userId="S::kelly.field@downsyndromeuk.co.uk::28088bc8-68ac-40e6-96c2-86d46e2155de" providerId="AD" clId="Web-{76BBA3C8-CB5B-747A-E142-991673CA05AF}" dt="2024-06-20T11:41:38.616" v="182" actId="14100"/>
          <ac:picMkLst>
            <pc:docMk/>
            <pc:sldMk cId="1661219054" sldId="563"/>
            <ac:picMk id="4" creationId="{069B7020-56B6-83A3-9AE7-FE5F1CF70A22}"/>
          </ac:picMkLst>
        </pc:picChg>
        <pc:picChg chg="add mod ord">
          <ac:chgData name="Kelly Field" userId="S::kelly.field@downsyndromeuk.co.uk::28088bc8-68ac-40e6-96c2-86d46e2155de" providerId="AD" clId="Web-{76BBA3C8-CB5B-747A-E142-991673CA05AF}" dt="2024-06-20T11:43:35.166" v="196"/>
          <ac:picMkLst>
            <pc:docMk/>
            <pc:sldMk cId="1661219054" sldId="563"/>
            <ac:picMk id="5" creationId="{85335779-70F0-5E14-E952-AFE004CC5B0E}"/>
          </ac:picMkLst>
        </pc:picChg>
        <pc:picChg chg="add mod">
          <ac:chgData name="Kelly Field" userId="S::kelly.field@downsyndromeuk.co.uk::28088bc8-68ac-40e6-96c2-86d46e2155de" providerId="AD" clId="Web-{76BBA3C8-CB5B-747A-E142-991673CA05AF}" dt="2024-06-20T11:41:29.366" v="178" actId="1076"/>
          <ac:picMkLst>
            <pc:docMk/>
            <pc:sldMk cId="1661219054" sldId="563"/>
            <ac:picMk id="6" creationId="{BA21DFCE-6751-9B8F-B123-6D47B69C1642}"/>
          </ac:picMkLst>
        </pc:picChg>
        <pc:picChg chg="add mod">
          <ac:chgData name="Kelly Field" userId="S::kelly.field@downsyndromeuk.co.uk::28088bc8-68ac-40e6-96c2-86d46e2155de" providerId="AD" clId="Web-{76BBA3C8-CB5B-747A-E142-991673CA05AF}" dt="2024-06-20T11:42:35.447" v="189" actId="1076"/>
          <ac:picMkLst>
            <pc:docMk/>
            <pc:sldMk cId="1661219054" sldId="563"/>
            <ac:picMk id="7" creationId="{B7286B7D-B6B1-977D-208E-96B7983132FE}"/>
          </ac:picMkLst>
        </pc:picChg>
        <pc:picChg chg="add mod">
          <ac:chgData name="Kelly Field" userId="S::kelly.field@downsyndromeuk.co.uk::28088bc8-68ac-40e6-96c2-86d46e2155de" providerId="AD" clId="Web-{76BBA3C8-CB5B-747A-E142-991673CA05AF}" dt="2024-06-20T11:43:30.400" v="195" actId="1076"/>
          <ac:picMkLst>
            <pc:docMk/>
            <pc:sldMk cId="1661219054" sldId="563"/>
            <ac:picMk id="8" creationId="{3D8009E4-DFB1-CA93-5BC4-179B1D23A7F1}"/>
          </ac:picMkLst>
        </pc:picChg>
      </pc:sldChg>
      <pc:sldChg chg="add replId">
        <pc:chgData name="Kelly Field" userId="S::kelly.field@downsyndromeuk.co.uk::28088bc8-68ac-40e6-96c2-86d46e2155de" providerId="AD" clId="Web-{76BBA3C8-CB5B-747A-E142-991673CA05AF}" dt="2024-06-20T11:43:39.994" v="197"/>
        <pc:sldMkLst>
          <pc:docMk/>
          <pc:sldMk cId="1368817606" sldId="564"/>
        </pc:sldMkLst>
      </pc:sldChg>
      <pc:sldChg chg="modSp add replId">
        <pc:chgData name="Kelly Field" userId="S::kelly.field@downsyndromeuk.co.uk::28088bc8-68ac-40e6-96c2-86d46e2155de" providerId="AD" clId="Web-{76BBA3C8-CB5B-747A-E142-991673CA05AF}" dt="2024-06-20T11:55:00.793" v="303" actId="1076"/>
        <pc:sldMkLst>
          <pc:docMk/>
          <pc:sldMk cId="2855713319" sldId="565"/>
        </pc:sldMkLst>
        <pc:spChg chg="mod">
          <ac:chgData name="Kelly Field" userId="S::kelly.field@downsyndromeuk.co.uk::28088bc8-68ac-40e6-96c2-86d46e2155de" providerId="AD" clId="Web-{76BBA3C8-CB5B-747A-E142-991673CA05AF}" dt="2024-06-20T11:55:00.793" v="303" actId="1076"/>
          <ac:spMkLst>
            <pc:docMk/>
            <pc:sldMk cId="2855713319" sldId="565"/>
            <ac:spMk id="3" creationId="{DA3E30AA-5D1E-2200-D72B-6F4E3C7503CB}"/>
          </ac:spMkLst>
        </pc:spChg>
      </pc:sldChg>
      <pc:sldChg chg="modSp add replId">
        <pc:chgData name="Kelly Field" userId="S::kelly.field@downsyndromeuk.co.uk::28088bc8-68ac-40e6-96c2-86d46e2155de" providerId="AD" clId="Web-{76BBA3C8-CB5B-747A-E142-991673CA05AF}" dt="2024-06-20T11:55:21.840" v="311" actId="20577"/>
        <pc:sldMkLst>
          <pc:docMk/>
          <pc:sldMk cId="4106095282" sldId="566"/>
        </pc:sldMkLst>
        <pc:spChg chg="mod">
          <ac:chgData name="Kelly Field" userId="S::kelly.field@downsyndromeuk.co.uk::28088bc8-68ac-40e6-96c2-86d46e2155de" providerId="AD" clId="Web-{76BBA3C8-CB5B-747A-E142-991673CA05AF}" dt="2024-06-20T11:55:21.840" v="311" actId="20577"/>
          <ac:spMkLst>
            <pc:docMk/>
            <pc:sldMk cId="4106095282" sldId="566"/>
            <ac:spMk id="3" creationId="{DA3E30AA-5D1E-2200-D72B-6F4E3C7503CB}"/>
          </ac:spMkLst>
        </pc:spChg>
      </pc:sldChg>
      <pc:sldChg chg="addSp modSp add replId">
        <pc:chgData name="Kelly Field" userId="S::kelly.field@downsyndromeuk.co.uk::28088bc8-68ac-40e6-96c2-86d46e2155de" providerId="AD" clId="Web-{76BBA3C8-CB5B-747A-E142-991673CA05AF}" dt="2024-06-20T12:09:42.988" v="605"/>
        <pc:sldMkLst>
          <pc:docMk/>
          <pc:sldMk cId="530272836" sldId="567"/>
        </pc:sldMkLst>
        <pc:spChg chg="add">
          <ac:chgData name="Kelly Field" userId="S::kelly.field@downsyndromeuk.co.uk::28088bc8-68ac-40e6-96c2-86d46e2155de" providerId="AD" clId="Web-{76BBA3C8-CB5B-747A-E142-991673CA05AF}" dt="2024-06-20T12:09:42.988" v="605"/>
          <ac:spMkLst>
            <pc:docMk/>
            <pc:sldMk cId="530272836" sldId="567"/>
            <ac:spMk id="4" creationId="{3C9A3D45-89B0-B5DD-843C-935D765CD9D3}"/>
          </ac:spMkLst>
        </pc:spChg>
        <pc:spChg chg="mod">
          <ac:chgData name="Kelly Field" userId="S::kelly.field@downsyndromeuk.co.uk::28088bc8-68ac-40e6-96c2-86d46e2155de" providerId="AD" clId="Web-{76BBA3C8-CB5B-747A-E142-991673CA05AF}" dt="2024-06-20T12:09:39.488" v="604" actId="1076"/>
          <ac:spMkLst>
            <pc:docMk/>
            <pc:sldMk cId="530272836" sldId="567"/>
            <ac:spMk id="6" creationId="{9D79C8BA-8A11-5A75-8C90-2A3633190584}"/>
          </ac:spMkLst>
        </pc:spChg>
      </pc:sldChg>
      <pc:sldChg chg="addSp modSp add replId">
        <pc:chgData name="Kelly Field" userId="S::kelly.field@downsyndromeuk.co.uk::28088bc8-68ac-40e6-96c2-86d46e2155de" providerId="AD" clId="Web-{76BBA3C8-CB5B-747A-E142-991673CA05AF}" dt="2024-06-20T12:09:16.409" v="601" actId="688"/>
        <pc:sldMkLst>
          <pc:docMk/>
          <pc:sldMk cId="2304409625" sldId="568"/>
        </pc:sldMkLst>
        <pc:spChg chg="add mod">
          <ac:chgData name="Kelly Field" userId="S::kelly.field@downsyndromeuk.co.uk::28088bc8-68ac-40e6-96c2-86d46e2155de" providerId="AD" clId="Web-{76BBA3C8-CB5B-747A-E142-991673CA05AF}" dt="2024-06-20T12:09:16.409" v="601" actId="688"/>
          <ac:spMkLst>
            <pc:docMk/>
            <pc:sldMk cId="2304409625" sldId="568"/>
            <ac:spMk id="2" creationId="{24FDECF7-15E0-17EA-56BB-8958FB698C9D}"/>
          </ac:spMkLst>
        </pc:spChg>
        <pc:spChg chg="mod">
          <ac:chgData name="Kelly Field" userId="S::kelly.field@downsyndromeuk.co.uk::28088bc8-68ac-40e6-96c2-86d46e2155de" providerId="AD" clId="Web-{76BBA3C8-CB5B-747A-E142-991673CA05AF}" dt="2024-06-20T12:09:13.409" v="600" actId="1076"/>
          <ac:spMkLst>
            <pc:docMk/>
            <pc:sldMk cId="2304409625" sldId="568"/>
            <ac:spMk id="6" creationId="{9D79C8BA-8A11-5A75-8C90-2A3633190584}"/>
          </ac:spMkLst>
        </pc:spChg>
      </pc:sldChg>
      <pc:sldChg chg="modSp add ord replId">
        <pc:chgData name="Kelly Field" userId="S::kelly.field@downsyndromeuk.co.uk::28088bc8-68ac-40e6-96c2-86d46e2155de" providerId="AD" clId="Web-{76BBA3C8-CB5B-747A-E142-991673CA05AF}" dt="2024-06-20T12:45:17.835" v="734"/>
        <pc:sldMkLst>
          <pc:docMk/>
          <pc:sldMk cId="2606736097" sldId="569"/>
        </pc:sldMkLst>
        <pc:spChg chg="mod">
          <ac:chgData name="Kelly Field" userId="S::kelly.field@downsyndromeuk.co.uk::28088bc8-68ac-40e6-96c2-86d46e2155de" providerId="AD" clId="Web-{76BBA3C8-CB5B-747A-E142-991673CA05AF}" dt="2024-06-20T12:06:39.374" v="518" actId="14100"/>
          <ac:spMkLst>
            <pc:docMk/>
            <pc:sldMk cId="2606736097" sldId="569"/>
            <ac:spMk id="6" creationId="{9D79C8BA-8A11-5A75-8C90-2A3633190584}"/>
          </ac:spMkLst>
        </pc:spChg>
      </pc:sldChg>
      <pc:sldChg chg="modSp add replId">
        <pc:chgData name="Kelly Field" userId="S::kelly.field@downsyndromeuk.co.uk::28088bc8-68ac-40e6-96c2-86d46e2155de" providerId="AD" clId="Web-{76BBA3C8-CB5B-747A-E142-991673CA05AF}" dt="2024-06-20T12:07:20.781" v="578" actId="20577"/>
        <pc:sldMkLst>
          <pc:docMk/>
          <pc:sldMk cId="370831312" sldId="570"/>
        </pc:sldMkLst>
        <pc:spChg chg="mod">
          <ac:chgData name="Kelly Field" userId="S::kelly.field@downsyndromeuk.co.uk::28088bc8-68ac-40e6-96c2-86d46e2155de" providerId="AD" clId="Web-{76BBA3C8-CB5B-747A-E142-991673CA05AF}" dt="2024-06-20T12:07:20.781" v="578" actId="20577"/>
          <ac:spMkLst>
            <pc:docMk/>
            <pc:sldMk cId="370831312" sldId="570"/>
            <ac:spMk id="6" creationId="{9D79C8BA-8A11-5A75-8C90-2A3633190584}"/>
          </ac:spMkLst>
        </pc:spChg>
      </pc:sldChg>
      <pc:sldChg chg="add del replId">
        <pc:chgData name="Kelly Field" userId="S::kelly.field@downsyndromeuk.co.uk::28088bc8-68ac-40e6-96c2-86d46e2155de" providerId="AD" clId="Web-{76BBA3C8-CB5B-747A-E142-991673CA05AF}" dt="2024-06-20T12:56:35.384" v="738"/>
        <pc:sldMkLst>
          <pc:docMk/>
          <pc:sldMk cId="3922089463" sldId="571"/>
        </pc:sldMkLst>
      </pc:sldChg>
      <pc:sldChg chg="modSp add del replId">
        <pc:chgData name="Kelly Field" userId="S::kelly.field@downsyndromeuk.co.uk::28088bc8-68ac-40e6-96c2-86d46e2155de" providerId="AD" clId="Web-{76BBA3C8-CB5B-747A-E142-991673CA05AF}" dt="2024-06-20T12:56:33.072" v="737"/>
        <pc:sldMkLst>
          <pc:docMk/>
          <pc:sldMk cId="2720521445" sldId="572"/>
        </pc:sldMkLst>
        <pc:spChg chg="mod">
          <ac:chgData name="Kelly Field" userId="S::kelly.field@downsyndromeuk.co.uk::28088bc8-68ac-40e6-96c2-86d46e2155de" providerId="AD" clId="Web-{76BBA3C8-CB5B-747A-E142-991673CA05AF}" dt="2024-06-20T12:56:18.993" v="736" actId="20577"/>
          <ac:spMkLst>
            <pc:docMk/>
            <pc:sldMk cId="2720521445" sldId="572"/>
            <ac:spMk id="15" creationId="{6F38B350-D050-5850-5DE0-98D78091BC97}"/>
          </ac:spMkLst>
        </pc:spChg>
      </pc:sldChg>
      <pc:sldChg chg="add replId">
        <pc:chgData name="Kelly Field" userId="S::kelly.field@downsyndromeuk.co.uk::28088bc8-68ac-40e6-96c2-86d46e2155de" providerId="AD" clId="Web-{76BBA3C8-CB5B-747A-E142-991673CA05AF}" dt="2024-06-20T12:10:29.114" v="608"/>
        <pc:sldMkLst>
          <pc:docMk/>
          <pc:sldMk cId="1859274319" sldId="573"/>
        </pc:sldMkLst>
      </pc:sldChg>
      <pc:sldChg chg="addSp delSp modSp add replId">
        <pc:chgData name="Kelly Field" userId="S::kelly.field@downsyndromeuk.co.uk::28088bc8-68ac-40e6-96c2-86d46e2155de" providerId="AD" clId="Web-{76BBA3C8-CB5B-747A-E142-991673CA05AF}" dt="2024-06-20T12:16:22.557" v="720" actId="1076"/>
        <pc:sldMkLst>
          <pc:docMk/>
          <pc:sldMk cId="1353574149" sldId="574"/>
        </pc:sldMkLst>
        <pc:spChg chg="add mod">
          <ac:chgData name="Kelly Field" userId="S::kelly.field@downsyndromeuk.co.uk::28088bc8-68ac-40e6-96c2-86d46e2155de" providerId="AD" clId="Web-{76BBA3C8-CB5B-747A-E142-991673CA05AF}" dt="2024-06-20T12:16:22.557" v="720" actId="1076"/>
          <ac:spMkLst>
            <pc:docMk/>
            <pc:sldMk cId="1353574149" sldId="574"/>
            <ac:spMk id="3" creationId="{2FE537E2-FF4B-B0DD-A379-428200EAF3DE}"/>
          </ac:spMkLst>
        </pc:spChg>
        <pc:spChg chg="del">
          <ac:chgData name="Kelly Field" userId="S::kelly.field@downsyndromeuk.co.uk::28088bc8-68ac-40e6-96c2-86d46e2155de" providerId="AD" clId="Web-{76BBA3C8-CB5B-747A-E142-991673CA05AF}" dt="2024-06-20T12:10:34.645" v="610"/>
          <ac:spMkLst>
            <pc:docMk/>
            <pc:sldMk cId="1353574149" sldId="574"/>
            <ac:spMk id="6" creationId="{D7C17D7F-BE69-AFEC-8DFE-0E4A8EEFB537}"/>
          </ac:spMkLst>
        </pc:spChg>
        <pc:picChg chg="add mod">
          <ac:chgData name="Kelly Field" userId="S::kelly.field@downsyndromeuk.co.uk::28088bc8-68ac-40e6-96c2-86d46e2155de" providerId="AD" clId="Web-{76BBA3C8-CB5B-747A-E142-991673CA05AF}" dt="2024-06-20T12:15:09.168" v="614" actId="1076"/>
          <ac:picMkLst>
            <pc:docMk/>
            <pc:sldMk cId="1353574149" sldId="574"/>
            <ac:picMk id="2" creationId="{E6E5CF0D-A3B6-8DF6-73CD-5A87650D14BB}"/>
          </ac:picMkLst>
        </pc:picChg>
      </pc:sldChg>
      <pc:sldChg chg="addSp delSp modSp add replId">
        <pc:chgData name="Kelly Field" userId="S::kelly.field@downsyndromeuk.co.uk::28088bc8-68ac-40e6-96c2-86d46e2155de" providerId="AD" clId="Web-{76BBA3C8-CB5B-747A-E142-991673CA05AF}" dt="2024-06-20T12:16:54.214" v="728" actId="14100"/>
        <pc:sldMkLst>
          <pc:docMk/>
          <pc:sldMk cId="1383885166" sldId="575"/>
        </pc:sldMkLst>
        <pc:spChg chg="del mod">
          <ac:chgData name="Kelly Field" userId="S::kelly.field@downsyndromeuk.co.uk::28088bc8-68ac-40e6-96c2-86d46e2155de" providerId="AD" clId="Web-{76BBA3C8-CB5B-747A-E142-991673CA05AF}" dt="2024-06-20T12:16:47.276" v="725"/>
          <ac:spMkLst>
            <pc:docMk/>
            <pc:sldMk cId="1383885166" sldId="575"/>
            <ac:spMk id="3" creationId="{2FE537E2-FF4B-B0DD-A379-428200EAF3DE}"/>
          </ac:spMkLst>
        </pc:spChg>
        <pc:picChg chg="del">
          <ac:chgData name="Kelly Field" userId="S::kelly.field@downsyndromeuk.co.uk::28088bc8-68ac-40e6-96c2-86d46e2155de" providerId="AD" clId="Web-{76BBA3C8-CB5B-747A-E142-991673CA05AF}" dt="2024-06-20T12:16:45.104" v="722"/>
          <ac:picMkLst>
            <pc:docMk/>
            <pc:sldMk cId="1383885166" sldId="575"/>
            <ac:picMk id="2" creationId="{E6E5CF0D-A3B6-8DF6-73CD-5A87650D14BB}"/>
          </ac:picMkLst>
        </pc:picChg>
        <pc:picChg chg="add mod">
          <ac:chgData name="Kelly Field" userId="S::kelly.field@downsyndromeuk.co.uk::28088bc8-68ac-40e6-96c2-86d46e2155de" providerId="AD" clId="Web-{76BBA3C8-CB5B-747A-E142-991673CA05AF}" dt="2024-06-20T12:16:54.214" v="728" actId="14100"/>
          <ac:picMkLst>
            <pc:docMk/>
            <pc:sldMk cId="1383885166" sldId="575"/>
            <ac:picMk id="4" creationId="{DF9D8481-9A5C-448D-5BD9-B4AE55244BDA}"/>
          </ac:picMkLst>
        </pc:picChg>
      </pc:sldChg>
      <pc:sldChg chg="addSp delSp modSp add replId">
        <pc:chgData name="Kelly Field" userId="S::kelly.field@downsyndromeuk.co.uk::28088bc8-68ac-40e6-96c2-86d46e2155de" providerId="AD" clId="Web-{76BBA3C8-CB5B-747A-E142-991673CA05AF}" dt="2024-06-20T12:17:21.511" v="733" actId="14100"/>
        <pc:sldMkLst>
          <pc:docMk/>
          <pc:sldMk cId="4056860906" sldId="576"/>
        </pc:sldMkLst>
        <pc:picChg chg="add mod">
          <ac:chgData name="Kelly Field" userId="S::kelly.field@downsyndromeuk.co.uk::28088bc8-68ac-40e6-96c2-86d46e2155de" providerId="AD" clId="Web-{76BBA3C8-CB5B-747A-E142-991673CA05AF}" dt="2024-06-20T12:17:21.511" v="733" actId="14100"/>
          <ac:picMkLst>
            <pc:docMk/>
            <pc:sldMk cId="4056860906" sldId="576"/>
            <ac:picMk id="2" creationId="{8DEDDACC-60EF-4893-3A74-A21F4AC88975}"/>
          </ac:picMkLst>
        </pc:picChg>
        <pc:picChg chg="del">
          <ac:chgData name="Kelly Field" userId="S::kelly.field@downsyndromeuk.co.uk::28088bc8-68ac-40e6-96c2-86d46e2155de" providerId="AD" clId="Web-{76BBA3C8-CB5B-747A-E142-991673CA05AF}" dt="2024-06-20T12:17:13.214" v="730"/>
          <ac:picMkLst>
            <pc:docMk/>
            <pc:sldMk cId="4056860906" sldId="576"/>
            <ac:picMk id="4" creationId="{DF9D8481-9A5C-448D-5BD9-B4AE55244BDA}"/>
          </ac:picMkLst>
        </pc:picChg>
      </pc:sldChg>
    </pc:docChg>
  </pc:docChgLst>
  <pc:docChgLst>
    <pc:chgData name="Kelly Field" userId="S::kelly.field@downsyndromeuk.co.uk::28088bc8-68ac-40e6-96c2-86d46e2155de" providerId="AD" clId="Web-{09D35679-CF8E-4F41-EE1D-3BFBD0310BFE}"/>
    <pc:docChg chg="addSld delSld modSld sldOrd">
      <pc:chgData name="Kelly Field" userId="S::kelly.field@downsyndromeuk.co.uk::28088bc8-68ac-40e6-96c2-86d46e2155de" providerId="AD" clId="Web-{09D35679-CF8E-4F41-EE1D-3BFBD0310BFE}" dt="2024-06-10T16:19:27.509" v="5371" actId="1076"/>
      <pc:docMkLst>
        <pc:docMk/>
      </pc:docMkLst>
      <pc:sldChg chg="del">
        <pc:chgData name="Kelly Field" userId="S::kelly.field@downsyndromeuk.co.uk::28088bc8-68ac-40e6-96c2-86d46e2155de" providerId="AD" clId="Web-{09D35679-CF8E-4F41-EE1D-3BFBD0310BFE}" dt="2024-06-10T14:13:56.152" v="1303"/>
        <pc:sldMkLst>
          <pc:docMk/>
          <pc:sldMk cId="2657025121" sldId="275"/>
        </pc:sldMkLst>
      </pc:sldChg>
      <pc:sldChg chg="addSp modSp mod ord setBg">
        <pc:chgData name="Kelly Field" userId="S::kelly.field@downsyndromeuk.co.uk::28088bc8-68ac-40e6-96c2-86d46e2155de" providerId="AD" clId="Web-{09D35679-CF8E-4F41-EE1D-3BFBD0310BFE}" dt="2024-06-10T15:52:27.513" v="4684"/>
        <pc:sldMkLst>
          <pc:docMk/>
          <pc:sldMk cId="1568461366" sldId="300"/>
        </pc:sldMkLst>
        <pc:spChg chg="add mod">
          <ac:chgData name="Kelly Field" userId="S::kelly.field@downsyndromeuk.co.uk::28088bc8-68ac-40e6-96c2-86d46e2155de" providerId="AD" clId="Web-{09D35679-CF8E-4F41-EE1D-3BFBD0310BFE}" dt="2024-06-10T15:52:27.513" v="4684"/>
          <ac:spMkLst>
            <pc:docMk/>
            <pc:sldMk cId="1568461366" sldId="300"/>
            <ac:spMk id="19" creationId="{4D1CBC40-675D-3F32-B2A8-0FE446479433}"/>
          </ac:spMkLst>
        </pc:spChg>
        <pc:graphicFrameChg chg="mod">
          <ac:chgData name="Kelly Field" userId="S::kelly.field@downsyndromeuk.co.uk::28088bc8-68ac-40e6-96c2-86d46e2155de" providerId="AD" clId="Web-{09D35679-CF8E-4F41-EE1D-3BFBD0310BFE}" dt="2024-06-10T15:51:54.887" v="4677" actId="1076"/>
          <ac:graphicFrameMkLst>
            <pc:docMk/>
            <pc:sldMk cId="1568461366" sldId="300"/>
            <ac:graphicFrameMk id="2" creationId="{94B469CF-1BE8-77E4-779D-B93E53C63EA4}"/>
          </ac:graphicFrameMkLst>
        </pc:graphicFrameChg>
      </pc:sldChg>
      <pc:sldChg chg="del">
        <pc:chgData name="Kelly Field" userId="S::kelly.field@downsyndromeuk.co.uk::28088bc8-68ac-40e6-96c2-86d46e2155de" providerId="AD" clId="Web-{09D35679-CF8E-4F41-EE1D-3BFBD0310BFE}" dt="2024-06-10T14:15:20.063" v="1324"/>
        <pc:sldMkLst>
          <pc:docMk/>
          <pc:sldMk cId="2455423204" sldId="319"/>
        </pc:sldMkLst>
      </pc:sldChg>
      <pc:sldChg chg="addSp delSp modSp ord">
        <pc:chgData name="Kelly Field" userId="S::kelly.field@downsyndromeuk.co.uk::28088bc8-68ac-40e6-96c2-86d46e2155de" providerId="AD" clId="Web-{09D35679-CF8E-4F41-EE1D-3BFBD0310BFE}" dt="2024-06-10T14:32:56.199" v="1820" actId="1076"/>
        <pc:sldMkLst>
          <pc:docMk/>
          <pc:sldMk cId="3424788994" sldId="392"/>
        </pc:sldMkLst>
        <pc:spChg chg="add mod ord">
          <ac:chgData name="Kelly Field" userId="S::kelly.field@downsyndromeuk.co.uk::28088bc8-68ac-40e6-96c2-86d46e2155de" providerId="AD" clId="Web-{09D35679-CF8E-4F41-EE1D-3BFBD0310BFE}" dt="2024-06-10T14:32:25.775" v="1803" actId="1076"/>
          <ac:spMkLst>
            <pc:docMk/>
            <pc:sldMk cId="3424788994" sldId="392"/>
            <ac:spMk id="3" creationId="{E697272F-3DD9-C643-8D4E-C771B22AD365}"/>
          </ac:spMkLst>
        </pc:spChg>
        <pc:spChg chg="del">
          <ac:chgData name="Kelly Field" userId="S::kelly.field@downsyndromeuk.co.uk::28088bc8-68ac-40e6-96c2-86d46e2155de" providerId="AD" clId="Web-{09D35679-CF8E-4F41-EE1D-3BFBD0310BFE}" dt="2024-06-10T14:07:17.175" v="1210"/>
          <ac:spMkLst>
            <pc:docMk/>
            <pc:sldMk cId="3424788994" sldId="392"/>
            <ac:spMk id="5" creationId="{D77DC779-C596-6E77-5FC1-FA11D2A9B1FA}"/>
          </ac:spMkLst>
        </pc:spChg>
        <pc:spChg chg="del">
          <ac:chgData name="Kelly Field" userId="S::kelly.field@downsyndromeuk.co.uk::28088bc8-68ac-40e6-96c2-86d46e2155de" providerId="AD" clId="Web-{09D35679-CF8E-4F41-EE1D-3BFBD0310BFE}" dt="2024-06-10T14:07:14.315" v="1209"/>
          <ac:spMkLst>
            <pc:docMk/>
            <pc:sldMk cId="3424788994" sldId="392"/>
            <ac:spMk id="8" creationId="{5A1ED583-5E75-7924-1BDE-07BB389DA19D}"/>
          </ac:spMkLst>
        </pc:spChg>
        <pc:spChg chg="add mod">
          <ac:chgData name="Kelly Field" userId="S::kelly.field@downsyndromeuk.co.uk::28088bc8-68ac-40e6-96c2-86d46e2155de" providerId="AD" clId="Web-{09D35679-CF8E-4F41-EE1D-3BFBD0310BFE}" dt="2024-06-10T14:32:56.199" v="1820" actId="1076"/>
          <ac:spMkLst>
            <pc:docMk/>
            <pc:sldMk cId="3424788994" sldId="392"/>
            <ac:spMk id="10" creationId="{7291ED11-FFF8-488A-2D26-21634A344A50}"/>
          </ac:spMkLst>
        </pc:spChg>
        <pc:picChg chg="del">
          <ac:chgData name="Kelly Field" userId="S::kelly.field@downsyndromeuk.co.uk::28088bc8-68ac-40e6-96c2-86d46e2155de" providerId="AD" clId="Web-{09D35679-CF8E-4F41-EE1D-3BFBD0310BFE}" dt="2024-06-10T14:26:30.271" v="1609"/>
          <ac:picMkLst>
            <pc:docMk/>
            <pc:sldMk cId="3424788994" sldId="392"/>
            <ac:picMk id="6" creationId="{9E7422FB-4EF6-1BD0-6E7A-56E3594CB07B}"/>
          </ac:picMkLst>
        </pc:picChg>
        <pc:picChg chg="del">
          <ac:chgData name="Kelly Field" userId="S::kelly.field@downsyndromeuk.co.uk::28088bc8-68ac-40e6-96c2-86d46e2155de" providerId="AD" clId="Web-{09D35679-CF8E-4F41-EE1D-3BFBD0310BFE}" dt="2024-06-10T14:07:10.628" v="1208"/>
          <ac:picMkLst>
            <pc:docMk/>
            <pc:sldMk cId="3424788994" sldId="392"/>
            <ac:picMk id="7" creationId="{3F536B38-663D-BE9F-6A63-DEA63940435C}"/>
          </ac:picMkLst>
        </pc:picChg>
        <pc:picChg chg="add mod ord">
          <ac:chgData name="Kelly Field" userId="S::kelly.field@downsyndromeuk.co.uk::28088bc8-68ac-40e6-96c2-86d46e2155de" providerId="AD" clId="Web-{09D35679-CF8E-4F41-EE1D-3BFBD0310BFE}" dt="2024-06-10T14:28:45.201" v="1620"/>
          <ac:picMkLst>
            <pc:docMk/>
            <pc:sldMk cId="3424788994" sldId="392"/>
            <ac:picMk id="9" creationId="{B5E6F861-782C-7B1C-B935-D4C7F07A30F6}"/>
          </ac:picMkLst>
        </pc:picChg>
        <pc:picChg chg="mod ord">
          <ac:chgData name="Kelly Field" userId="S::kelly.field@downsyndromeuk.co.uk::28088bc8-68ac-40e6-96c2-86d46e2155de" providerId="AD" clId="Web-{09D35679-CF8E-4F41-EE1D-3BFBD0310BFE}" dt="2024-06-10T14:29:11.218" v="1628" actId="14100"/>
          <ac:picMkLst>
            <pc:docMk/>
            <pc:sldMk cId="3424788994" sldId="392"/>
            <ac:picMk id="17" creationId="{9B55E4AD-56F1-E90F-CC6D-51AFDE2728C1}"/>
          </ac:picMkLst>
        </pc:picChg>
        <pc:picChg chg="mod ord">
          <ac:chgData name="Kelly Field" userId="S::kelly.field@downsyndromeuk.co.uk::28088bc8-68ac-40e6-96c2-86d46e2155de" providerId="AD" clId="Web-{09D35679-CF8E-4F41-EE1D-3BFBD0310BFE}" dt="2024-06-10T14:28:51.936" v="1622" actId="1076"/>
          <ac:picMkLst>
            <pc:docMk/>
            <pc:sldMk cId="3424788994" sldId="392"/>
            <ac:picMk id="19" creationId="{F30AD938-E966-8BE0-581C-EED907B45BFA}"/>
          </ac:picMkLst>
        </pc:picChg>
        <pc:picChg chg="mod ord">
          <ac:chgData name="Kelly Field" userId="S::kelly.field@downsyndromeuk.co.uk::28088bc8-68ac-40e6-96c2-86d46e2155de" providerId="AD" clId="Web-{09D35679-CF8E-4F41-EE1D-3BFBD0310BFE}" dt="2024-06-10T14:29:16.312" v="1630" actId="14100"/>
          <ac:picMkLst>
            <pc:docMk/>
            <pc:sldMk cId="3424788994" sldId="392"/>
            <ac:picMk id="22" creationId="{1B686512-4B0F-7816-16B9-C5C7EA413124}"/>
          </ac:picMkLst>
        </pc:picChg>
      </pc:sldChg>
      <pc:sldChg chg="modSp mod setBg">
        <pc:chgData name="Kelly Field" userId="S::kelly.field@downsyndromeuk.co.uk::28088bc8-68ac-40e6-96c2-86d46e2155de" providerId="AD" clId="Web-{09D35679-CF8E-4F41-EE1D-3BFBD0310BFE}" dt="2024-06-10T15:19:11.778" v="3505" actId="20577"/>
        <pc:sldMkLst>
          <pc:docMk/>
          <pc:sldMk cId="366619842" sldId="394"/>
        </pc:sldMkLst>
        <pc:spChg chg="mod">
          <ac:chgData name="Kelly Field" userId="S::kelly.field@downsyndromeuk.co.uk::28088bc8-68ac-40e6-96c2-86d46e2155de" providerId="AD" clId="Web-{09D35679-CF8E-4F41-EE1D-3BFBD0310BFE}" dt="2024-06-10T15:19:11.778" v="3505" actId="20577"/>
          <ac:spMkLst>
            <pc:docMk/>
            <pc:sldMk cId="366619842" sldId="394"/>
            <ac:spMk id="2" creationId="{C2C0F52C-9F5D-CBD0-BD39-B8C80DDF92F2}"/>
          </ac:spMkLst>
        </pc:spChg>
        <pc:spChg chg="mod">
          <ac:chgData name="Kelly Field" userId="S::kelly.field@downsyndromeuk.co.uk::28088bc8-68ac-40e6-96c2-86d46e2155de" providerId="AD" clId="Web-{09D35679-CF8E-4F41-EE1D-3BFBD0310BFE}" dt="2024-06-10T14:13:28.197" v="1301" actId="20577"/>
          <ac:spMkLst>
            <pc:docMk/>
            <pc:sldMk cId="366619842" sldId="394"/>
            <ac:spMk id="3" creationId="{18949EBF-C824-2968-C379-3DFD1429BD42}"/>
          </ac:spMkLst>
        </pc:spChg>
      </pc:sldChg>
      <pc:sldChg chg="addSp delSp modSp mod setBg">
        <pc:chgData name="Kelly Field" userId="S::kelly.field@downsyndromeuk.co.uk::28088bc8-68ac-40e6-96c2-86d46e2155de" providerId="AD" clId="Web-{09D35679-CF8E-4F41-EE1D-3BFBD0310BFE}" dt="2024-06-10T15:52:10.059" v="4679" actId="20577"/>
        <pc:sldMkLst>
          <pc:docMk/>
          <pc:sldMk cId="2090549894" sldId="395"/>
        </pc:sldMkLst>
        <pc:spChg chg="mod">
          <ac:chgData name="Kelly Field" userId="S::kelly.field@downsyndromeuk.co.uk::28088bc8-68ac-40e6-96c2-86d46e2155de" providerId="AD" clId="Web-{09D35679-CF8E-4F41-EE1D-3BFBD0310BFE}" dt="2024-06-10T15:52:10.059" v="4679" actId="20577"/>
          <ac:spMkLst>
            <pc:docMk/>
            <pc:sldMk cId="2090549894" sldId="395"/>
            <ac:spMk id="2" creationId="{6B25603A-BD48-733C-3CC9-52349BF6C234}"/>
          </ac:spMkLst>
        </pc:spChg>
        <pc:spChg chg="add del mod">
          <ac:chgData name="Kelly Field" userId="S::kelly.field@downsyndromeuk.co.uk::28088bc8-68ac-40e6-96c2-86d46e2155de" providerId="AD" clId="Web-{09D35679-CF8E-4F41-EE1D-3BFBD0310BFE}" dt="2024-06-10T14:23:40.387" v="1492"/>
          <ac:spMkLst>
            <pc:docMk/>
            <pc:sldMk cId="2090549894" sldId="395"/>
            <ac:spMk id="31" creationId="{46F8DFA2-256E-E567-D42A-C07EC925A611}"/>
          </ac:spMkLst>
        </pc:spChg>
        <pc:graphicFrameChg chg="add del mod modGraphic">
          <ac:chgData name="Kelly Field" userId="S::kelly.field@downsyndromeuk.co.uk::28088bc8-68ac-40e6-96c2-86d46e2155de" providerId="AD" clId="Web-{09D35679-CF8E-4F41-EE1D-3BFBD0310BFE}" dt="2024-06-10T15:18:39.558" v="3497" actId="1076"/>
          <ac:graphicFrameMkLst>
            <pc:docMk/>
            <pc:sldMk cId="2090549894" sldId="395"/>
            <ac:graphicFrameMk id="7" creationId="{E72E43D3-0D23-A059-A240-A0AB552044E6}"/>
          </ac:graphicFrameMkLst>
        </pc:graphicFrameChg>
        <pc:graphicFrameChg chg="add mod">
          <ac:chgData name="Kelly Field" userId="S::kelly.field@downsyndromeuk.co.uk::28088bc8-68ac-40e6-96c2-86d46e2155de" providerId="AD" clId="Web-{09D35679-CF8E-4F41-EE1D-3BFBD0310BFE}" dt="2024-06-10T15:18:53.980" v="3498" actId="1076"/>
          <ac:graphicFrameMkLst>
            <pc:docMk/>
            <pc:sldMk cId="2090549894" sldId="395"/>
            <ac:graphicFrameMk id="11" creationId="{6556F77A-2EBD-EDBA-EAFF-B257472A3771}"/>
          </ac:graphicFrameMkLst>
        </pc:graphicFrameChg>
        <pc:picChg chg="mod">
          <ac:chgData name="Kelly Field" userId="S::kelly.field@downsyndromeuk.co.uk::28088bc8-68ac-40e6-96c2-86d46e2155de" providerId="AD" clId="Web-{09D35679-CF8E-4F41-EE1D-3BFBD0310BFE}" dt="2024-06-10T15:18:28.510" v="3494" actId="1076"/>
          <ac:picMkLst>
            <pc:docMk/>
            <pc:sldMk cId="2090549894" sldId="395"/>
            <ac:picMk id="6" creationId="{DA9046C0-6D23-72D5-313C-43B34F0FF347}"/>
          </ac:picMkLst>
        </pc:picChg>
      </pc:sldChg>
      <pc:sldChg chg="addSp delSp modSp del">
        <pc:chgData name="Kelly Field" userId="S::kelly.field@downsyndromeuk.co.uk::28088bc8-68ac-40e6-96c2-86d46e2155de" providerId="AD" clId="Web-{09D35679-CF8E-4F41-EE1D-3BFBD0310BFE}" dt="2024-06-10T14:23:06.651" v="1481"/>
        <pc:sldMkLst>
          <pc:docMk/>
          <pc:sldMk cId="2665252502" sldId="396"/>
        </pc:sldMkLst>
        <pc:spChg chg="add mod">
          <ac:chgData name="Kelly Field" userId="S::kelly.field@downsyndromeuk.co.uk::28088bc8-68ac-40e6-96c2-86d46e2155de" providerId="AD" clId="Web-{09D35679-CF8E-4F41-EE1D-3BFBD0310BFE}" dt="2024-06-10T14:22:30.086" v="1474"/>
          <ac:spMkLst>
            <pc:docMk/>
            <pc:sldMk cId="2665252502" sldId="396"/>
            <ac:spMk id="7" creationId="{EC44684A-651A-A6F6-2E40-6CFAE479A16B}"/>
          </ac:spMkLst>
        </pc:spChg>
        <pc:graphicFrameChg chg="del">
          <ac:chgData name="Kelly Field" userId="S::kelly.field@downsyndromeuk.co.uk::28088bc8-68ac-40e6-96c2-86d46e2155de" providerId="AD" clId="Web-{09D35679-CF8E-4F41-EE1D-3BFBD0310BFE}" dt="2024-06-10T14:22:30.086" v="1474"/>
          <ac:graphicFrameMkLst>
            <pc:docMk/>
            <pc:sldMk cId="2665252502" sldId="396"/>
            <ac:graphicFrameMk id="5" creationId="{6556F77A-2EBD-EDBA-EAFF-B257472A3771}"/>
          </ac:graphicFrameMkLst>
        </pc:graphicFrameChg>
      </pc:sldChg>
      <pc:sldChg chg="modSp mod setBg">
        <pc:chgData name="Kelly Field" userId="S::kelly.field@downsyndromeuk.co.uk::28088bc8-68ac-40e6-96c2-86d46e2155de" providerId="AD" clId="Web-{09D35679-CF8E-4F41-EE1D-3BFBD0310BFE}" dt="2024-06-10T15:21:26.582" v="3521"/>
        <pc:sldMkLst>
          <pc:docMk/>
          <pc:sldMk cId="3091470434" sldId="397"/>
        </pc:sldMkLst>
        <pc:graphicFrameChg chg="mod modGraphic">
          <ac:chgData name="Kelly Field" userId="S::kelly.field@downsyndromeuk.co.uk::28088bc8-68ac-40e6-96c2-86d46e2155de" providerId="AD" clId="Web-{09D35679-CF8E-4F41-EE1D-3BFBD0310BFE}" dt="2024-06-10T14:22:00.757" v="1469" actId="20577"/>
          <ac:graphicFrameMkLst>
            <pc:docMk/>
            <pc:sldMk cId="3091470434" sldId="397"/>
            <ac:graphicFrameMk id="4" creationId="{754B0CDC-444E-32B7-04DE-706B331DE712}"/>
          </ac:graphicFrameMkLst>
        </pc:graphicFrameChg>
      </pc:sldChg>
      <pc:sldChg chg="addSp delSp modSp mod setBg">
        <pc:chgData name="Kelly Field" userId="S::kelly.field@downsyndromeuk.co.uk::28088bc8-68ac-40e6-96c2-86d46e2155de" providerId="AD" clId="Web-{09D35679-CF8E-4F41-EE1D-3BFBD0310BFE}" dt="2024-06-10T15:21:18.879" v="3520"/>
        <pc:sldMkLst>
          <pc:docMk/>
          <pc:sldMk cId="928820626" sldId="398"/>
        </pc:sldMkLst>
        <pc:spChg chg="add del mod">
          <ac:chgData name="Kelly Field" userId="S::kelly.field@downsyndromeuk.co.uk::28088bc8-68ac-40e6-96c2-86d46e2155de" providerId="AD" clId="Web-{09D35679-CF8E-4F41-EE1D-3BFBD0310BFE}" dt="2024-06-10T15:20:12.203" v="3510"/>
          <ac:spMkLst>
            <pc:docMk/>
            <pc:sldMk cId="928820626" sldId="398"/>
            <ac:spMk id="240" creationId="{7B7A0E69-6548-B5F2-E65F-BC1DE26EF420}"/>
          </ac:spMkLst>
        </pc:spChg>
        <pc:graphicFrameChg chg="add del mod modGraphic">
          <ac:chgData name="Kelly Field" userId="S::kelly.field@downsyndromeuk.co.uk::28088bc8-68ac-40e6-96c2-86d46e2155de" providerId="AD" clId="Web-{09D35679-CF8E-4F41-EE1D-3BFBD0310BFE}" dt="2024-06-10T15:20:48.080" v="3517" actId="1076"/>
          <ac:graphicFrameMkLst>
            <pc:docMk/>
            <pc:sldMk cId="928820626" sldId="398"/>
            <ac:graphicFrameMk id="4" creationId="{7A4F91F0-D1C5-E7CC-2C07-E2373FD29D02}"/>
          </ac:graphicFrameMkLst>
        </pc:graphicFrameChg>
        <pc:graphicFrameChg chg="add mod modGraphic">
          <ac:chgData name="Kelly Field" userId="S::kelly.field@downsyndromeuk.co.uk::28088bc8-68ac-40e6-96c2-86d46e2155de" providerId="AD" clId="Web-{09D35679-CF8E-4F41-EE1D-3BFBD0310BFE}" dt="2024-06-10T15:20:52.690" v="3519" actId="1076"/>
          <ac:graphicFrameMkLst>
            <pc:docMk/>
            <pc:sldMk cId="928820626" sldId="398"/>
            <ac:graphicFrameMk id="40" creationId="{E72E43D3-0D23-A059-A240-A0AB552044E6}"/>
          </ac:graphicFrameMkLst>
        </pc:graphicFrameChg>
      </pc:sldChg>
      <pc:sldChg chg="modSp mod setBg">
        <pc:chgData name="Kelly Field" userId="S::kelly.field@downsyndromeuk.co.uk::28088bc8-68ac-40e6-96c2-86d46e2155de" providerId="AD" clId="Web-{09D35679-CF8E-4F41-EE1D-3BFBD0310BFE}" dt="2024-06-10T16:01:09.839" v="5018" actId="20577"/>
        <pc:sldMkLst>
          <pc:docMk/>
          <pc:sldMk cId="1675821362" sldId="400"/>
        </pc:sldMkLst>
        <pc:spChg chg="mod">
          <ac:chgData name="Kelly Field" userId="S::kelly.field@downsyndromeuk.co.uk::28088bc8-68ac-40e6-96c2-86d46e2155de" providerId="AD" clId="Web-{09D35679-CF8E-4F41-EE1D-3BFBD0310BFE}" dt="2024-06-10T16:00:58.917" v="5016" actId="1076"/>
          <ac:spMkLst>
            <pc:docMk/>
            <pc:sldMk cId="1675821362" sldId="400"/>
            <ac:spMk id="2" creationId="{CD81562C-1923-98F8-3F3C-7399C978F666}"/>
          </ac:spMkLst>
        </pc:spChg>
        <pc:graphicFrameChg chg="mod modGraphic">
          <ac:chgData name="Kelly Field" userId="S::kelly.field@downsyndromeuk.co.uk::28088bc8-68ac-40e6-96c2-86d46e2155de" providerId="AD" clId="Web-{09D35679-CF8E-4F41-EE1D-3BFBD0310BFE}" dt="2024-06-10T16:01:09.839" v="5018" actId="20577"/>
          <ac:graphicFrameMkLst>
            <pc:docMk/>
            <pc:sldMk cId="1675821362" sldId="400"/>
            <ac:graphicFrameMk id="4" creationId="{FBCAF1CE-13D9-5904-6FAB-73C336A25C41}"/>
          </ac:graphicFrameMkLst>
        </pc:graphicFrameChg>
      </pc:sldChg>
      <pc:sldChg chg="del">
        <pc:chgData name="Kelly Field" userId="S::kelly.field@downsyndromeuk.co.uk::28088bc8-68ac-40e6-96c2-86d46e2155de" providerId="AD" clId="Web-{09D35679-CF8E-4F41-EE1D-3BFBD0310BFE}" dt="2024-06-10T14:13:58.933" v="1304"/>
        <pc:sldMkLst>
          <pc:docMk/>
          <pc:sldMk cId="1414690539" sldId="401"/>
        </pc:sldMkLst>
      </pc:sldChg>
      <pc:sldChg chg="modSp del mod setBg">
        <pc:chgData name="Kelly Field" userId="S::kelly.field@downsyndromeuk.co.uk::28088bc8-68ac-40e6-96c2-86d46e2155de" providerId="AD" clId="Web-{09D35679-CF8E-4F41-EE1D-3BFBD0310BFE}" dt="2024-06-10T15:58:34.174" v="4824"/>
        <pc:sldMkLst>
          <pc:docMk/>
          <pc:sldMk cId="833946222" sldId="402"/>
        </pc:sldMkLst>
        <pc:spChg chg="mod">
          <ac:chgData name="Kelly Field" userId="S::kelly.field@downsyndromeuk.co.uk::28088bc8-68ac-40e6-96c2-86d46e2155de" providerId="AD" clId="Web-{09D35679-CF8E-4F41-EE1D-3BFBD0310BFE}" dt="2024-06-10T15:22:23.351" v="3532" actId="14100"/>
          <ac:spMkLst>
            <pc:docMk/>
            <pc:sldMk cId="833946222" sldId="402"/>
            <ac:spMk id="2" creationId="{64F73941-8527-BE38-E5FB-F5583D42CD3A}"/>
          </ac:spMkLst>
        </pc:spChg>
        <pc:graphicFrameChg chg="mod modGraphic">
          <ac:chgData name="Kelly Field" userId="S::kelly.field@downsyndromeuk.co.uk::28088bc8-68ac-40e6-96c2-86d46e2155de" providerId="AD" clId="Web-{09D35679-CF8E-4F41-EE1D-3BFBD0310BFE}" dt="2024-06-10T15:23:03.338" v="3552" actId="20577"/>
          <ac:graphicFrameMkLst>
            <pc:docMk/>
            <pc:sldMk cId="833946222" sldId="402"/>
            <ac:graphicFrameMk id="14" creationId="{808384C2-38B8-EDC7-7AC1-7AEFF0D8C793}"/>
          </ac:graphicFrameMkLst>
        </pc:graphicFrameChg>
      </pc:sldChg>
      <pc:sldChg chg="del">
        <pc:chgData name="Kelly Field" userId="S::kelly.field@downsyndromeuk.co.uk::28088bc8-68ac-40e6-96c2-86d46e2155de" providerId="AD" clId="Web-{09D35679-CF8E-4F41-EE1D-3BFBD0310BFE}" dt="2024-06-10T14:14:01.699" v="1305"/>
        <pc:sldMkLst>
          <pc:docMk/>
          <pc:sldMk cId="2713907835" sldId="403"/>
        </pc:sldMkLst>
      </pc:sldChg>
      <pc:sldChg chg="addSp delSp modSp del">
        <pc:chgData name="Kelly Field" userId="S::kelly.field@downsyndromeuk.co.uk::28088bc8-68ac-40e6-96c2-86d46e2155de" providerId="AD" clId="Web-{09D35679-CF8E-4F41-EE1D-3BFBD0310BFE}" dt="2024-06-10T14:16:19.300" v="1348"/>
        <pc:sldMkLst>
          <pc:docMk/>
          <pc:sldMk cId="1123612531" sldId="404"/>
        </pc:sldMkLst>
        <pc:spChg chg="add mod">
          <ac:chgData name="Kelly Field" userId="S::kelly.field@downsyndromeuk.co.uk::28088bc8-68ac-40e6-96c2-86d46e2155de" providerId="AD" clId="Web-{09D35679-CF8E-4F41-EE1D-3BFBD0310BFE}" dt="2024-06-10T14:16:06.940" v="1345"/>
          <ac:spMkLst>
            <pc:docMk/>
            <pc:sldMk cId="1123612531" sldId="404"/>
            <ac:spMk id="8" creationId="{C44A03FF-3006-29D7-C6E3-9E543A994C4A}"/>
          </ac:spMkLst>
        </pc:spChg>
        <pc:graphicFrameChg chg="del">
          <ac:chgData name="Kelly Field" userId="S::kelly.field@downsyndromeuk.co.uk::28088bc8-68ac-40e6-96c2-86d46e2155de" providerId="AD" clId="Web-{09D35679-CF8E-4F41-EE1D-3BFBD0310BFE}" dt="2024-06-10T14:16:06.940" v="1345"/>
          <ac:graphicFrameMkLst>
            <pc:docMk/>
            <pc:sldMk cId="1123612531" sldId="404"/>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28.131" v="3402" actId="20577"/>
        <pc:sldMkLst>
          <pc:docMk/>
          <pc:sldMk cId="745987523" sldId="406"/>
        </pc:sldMkLst>
        <pc:spChg chg="mod">
          <ac:chgData name="Kelly Field" userId="S::kelly.field@downsyndromeuk.co.uk::28088bc8-68ac-40e6-96c2-86d46e2155de" providerId="AD" clId="Web-{09D35679-CF8E-4F41-EE1D-3BFBD0310BFE}" dt="2024-06-10T15:12:28.131" v="3402" actId="20577"/>
          <ac:spMkLst>
            <pc:docMk/>
            <pc:sldMk cId="745987523" sldId="406"/>
            <ac:spMk id="5" creationId="{96F40C6D-DCE7-5A83-71CC-0AE03E7CBD83}"/>
          </ac:spMkLst>
        </pc:spChg>
        <pc:graphicFrameChg chg="add mod modGraphic">
          <ac:chgData name="Kelly Field" userId="S::kelly.field@downsyndromeuk.co.uk::28088bc8-68ac-40e6-96c2-86d46e2155de" providerId="AD" clId="Web-{09D35679-CF8E-4F41-EE1D-3BFBD0310BFE}" dt="2024-06-10T15:10:35.875" v="3357" actId="20577"/>
          <ac:graphicFrameMkLst>
            <pc:docMk/>
            <pc:sldMk cId="745987523" sldId="406"/>
            <ac:graphicFrameMk id="6"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8:03.540" v="1369"/>
        <pc:sldMkLst>
          <pc:docMk/>
          <pc:sldMk cId="3077391110" sldId="407"/>
        </pc:sldMkLst>
        <pc:spChg chg="add mod">
          <ac:chgData name="Kelly Field" userId="S::kelly.field@downsyndromeuk.co.uk::28088bc8-68ac-40e6-96c2-86d46e2155de" providerId="AD" clId="Web-{09D35679-CF8E-4F41-EE1D-3BFBD0310BFE}" dt="2024-06-10T14:16:44.255" v="1352"/>
          <ac:spMkLst>
            <pc:docMk/>
            <pc:sldMk cId="3077391110" sldId="407"/>
            <ac:spMk id="8" creationId="{0E100B08-ADA3-ADFA-F1BF-CFC5C51536FB}"/>
          </ac:spMkLst>
        </pc:spChg>
        <pc:graphicFrameChg chg="del">
          <ac:chgData name="Kelly Field" userId="S::kelly.field@downsyndromeuk.co.uk::28088bc8-68ac-40e6-96c2-86d46e2155de" providerId="AD" clId="Web-{09D35679-CF8E-4F41-EE1D-3BFBD0310BFE}" dt="2024-06-10T14:16:44.255" v="1352"/>
          <ac:graphicFrameMkLst>
            <pc:docMk/>
            <pc:sldMk cId="3077391110" sldId="407"/>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34.506" v="3403" actId="20577"/>
        <pc:sldMkLst>
          <pc:docMk/>
          <pc:sldMk cId="2469618110" sldId="408"/>
        </pc:sldMkLst>
        <pc:spChg chg="mod">
          <ac:chgData name="Kelly Field" userId="S::kelly.field@downsyndromeuk.co.uk::28088bc8-68ac-40e6-96c2-86d46e2155de" providerId="AD" clId="Web-{09D35679-CF8E-4F41-EE1D-3BFBD0310BFE}" dt="2024-06-10T15:12:34.506" v="3403" actId="20577"/>
          <ac:spMkLst>
            <pc:docMk/>
            <pc:sldMk cId="2469618110" sldId="408"/>
            <ac:spMk id="5" creationId="{96F40C6D-DCE7-5A83-71CC-0AE03E7CBD83}"/>
          </ac:spMkLst>
        </pc:spChg>
        <pc:graphicFrameChg chg="add mod modGraphic">
          <ac:chgData name="Kelly Field" userId="S::kelly.field@downsyndromeuk.co.uk::28088bc8-68ac-40e6-96c2-86d46e2155de" providerId="AD" clId="Web-{09D35679-CF8E-4F41-EE1D-3BFBD0310BFE}" dt="2024-06-10T15:11:20.502" v="3372" actId="20577"/>
          <ac:graphicFrameMkLst>
            <pc:docMk/>
            <pc:sldMk cId="2469618110" sldId="408"/>
            <ac:graphicFrameMk id="6"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8:02.431" v="1368"/>
        <pc:sldMkLst>
          <pc:docMk/>
          <pc:sldMk cId="2463976827" sldId="409"/>
        </pc:sldMkLst>
        <pc:spChg chg="add mod">
          <ac:chgData name="Kelly Field" userId="S::kelly.field@downsyndromeuk.co.uk::28088bc8-68ac-40e6-96c2-86d46e2155de" providerId="AD" clId="Web-{09D35679-CF8E-4F41-EE1D-3BFBD0310BFE}" dt="2024-06-10T14:17:30.523" v="1361"/>
          <ac:spMkLst>
            <pc:docMk/>
            <pc:sldMk cId="2463976827" sldId="409"/>
            <ac:spMk id="8" creationId="{8A185E2B-FC17-D1D0-05FA-A10082830840}"/>
          </ac:spMkLst>
        </pc:spChg>
        <pc:graphicFrameChg chg="del">
          <ac:chgData name="Kelly Field" userId="S::kelly.field@downsyndromeuk.co.uk::28088bc8-68ac-40e6-96c2-86d46e2155de" providerId="AD" clId="Web-{09D35679-CF8E-4F41-EE1D-3BFBD0310BFE}" dt="2024-06-10T14:17:30.523" v="1361"/>
          <ac:graphicFrameMkLst>
            <pc:docMk/>
            <pc:sldMk cId="2463976827" sldId="409"/>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1:03.751" v="3361"/>
        <pc:sldMkLst>
          <pc:docMk/>
          <pc:sldMk cId="2939775296" sldId="410"/>
        </pc:sldMkLst>
        <pc:graphicFrameChg chg="add mod modGraphic">
          <ac:chgData name="Kelly Field" userId="S::kelly.field@downsyndromeuk.co.uk::28088bc8-68ac-40e6-96c2-86d46e2155de" providerId="AD" clId="Web-{09D35679-CF8E-4F41-EE1D-3BFBD0310BFE}" dt="2024-06-10T15:10:51.657" v="3360" actId="20577"/>
          <ac:graphicFrameMkLst>
            <pc:docMk/>
            <pc:sldMk cId="2939775296" sldId="410"/>
            <ac:graphicFrameMk id="7" creationId="{691D19CB-B305-79A6-7E0B-EB036676F309}"/>
          </ac:graphicFrameMkLst>
        </pc:graphicFrameChg>
      </pc:sldChg>
      <pc:sldChg chg="modSp mod setBg">
        <pc:chgData name="Kelly Field" userId="S::kelly.field@downsyndromeuk.co.uk::28088bc8-68ac-40e6-96c2-86d46e2155de" providerId="AD" clId="Web-{09D35679-CF8E-4F41-EE1D-3BFBD0310BFE}" dt="2024-06-10T15:12:10.036" v="3400" actId="20577"/>
        <pc:sldMkLst>
          <pc:docMk/>
          <pc:sldMk cId="3590768784" sldId="411"/>
        </pc:sldMkLst>
        <pc:spChg chg="mod">
          <ac:chgData name="Kelly Field" userId="S::kelly.field@downsyndromeuk.co.uk::28088bc8-68ac-40e6-96c2-86d46e2155de" providerId="AD" clId="Web-{09D35679-CF8E-4F41-EE1D-3BFBD0310BFE}" dt="2024-06-10T15:12:10.036" v="3400" actId="20577"/>
          <ac:spMkLst>
            <pc:docMk/>
            <pc:sldMk cId="3590768784" sldId="411"/>
            <ac:spMk id="5" creationId="{96F40C6D-DCE7-5A83-71CC-0AE03E7CBD83}"/>
          </ac:spMkLst>
        </pc:spChg>
      </pc:sldChg>
      <pc:sldChg chg="addSp delSp modSp del">
        <pc:chgData name="Kelly Field" userId="S::kelly.field@downsyndromeuk.co.uk::28088bc8-68ac-40e6-96c2-86d46e2155de" providerId="AD" clId="Web-{09D35679-CF8E-4F41-EE1D-3BFBD0310BFE}" dt="2024-06-10T14:19:01.200" v="1384"/>
        <pc:sldMkLst>
          <pc:docMk/>
          <pc:sldMk cId="4081587020" sldId="412"/>
        </pc:sldMkLst>
        <pc:spChg chg="add mod">
          <ac:chgData name="Kelly Field" userId="S::kelly.field@downsyndromeuk.co.uk::28088bc8-68ac-40e6-96c2-86d46e2155de" providerId="AD" clId="Web-{09D35679-CF8E-4F41-EE1D-3BFBD0310BFE}" dt="2024-06-10T14:18:20.729" v="1375"/>
          <ac:spMkLst>
            <pc:docMk/>
            <pc:sldMk cId="4081587020" sldId="412"/>
            <ac:spMk id="48" creationId="{7BBF28B7-3FDA-BAD0-E4DF-0DDAF388EB7D}"/>
          </ac:spMkLst>
        </pc:spChg>
        <pc:graphicFrameChg chg="del modGraphic">
          <ac:chgData name="Kelly Field" userId="S::kelly.field@downsyndromeuk.co.uk::28088bc8-68ac-40e6-96c2-86d46e2155de" providerId="AD" clId="Web-{09D35679-CF8E-4F41-EE1D-3BFBD0310BFE}" dt="2024-06-10T14:18:20.729" v="1375"/>
          <ac:graphicFrameMkLst>
            <pc:docMk/>
            <pc:sldMk cId="4081587020" sldId="412"/>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52.476" v="3406" actId="20577"/>
        <pc:sldMkLst>
          <pc:docMk/>
          <pc:sldMk cId="2415808741" sldId="413"/>
        </pc:sldMkLst>
        <pc:spChg chg="mod">
          <ac:chgData name="Kelly Field" userId="S::kelly.field@downsyndromeuk.co.uk::28088bc8-68ac-40e6-96c2-86d46e2155de" providerId="AD" clId="Web-{09D35679-CF8E-4F41-EE1D-3BFBD0310BFE}" dt="2024-06-10T15:12:52.476" v="3406" actId="20577"/>
          <ac:spMkLst>
            <pc:docMk/>
            <pc:sldMk cId="2415808741" sldId="413"/>
            <ac:spMk id="5" creationId="{96F40C6D-DCE7-5A83-71CC-0AE03E7CBD83}"/>
          </ac:spMkLst>
        </pc:spChg>
        <pc:graphicFrameChg chg="add mod">
          <ac:chgData name="Kelly Field" userId="S::kelly.field@downsyndromeuk.co.uk::28088bc8-68ac-40e6-96c2-86d46e2155de" providerId="AD" clId="Web-{09D35679-CF8E-4F41-EE1D-3BFBD0310BFE}" dt="2024-06-10T14:18:58.684" v="1383" actId="1076"/>
          <ac:graphicFrameMkLst>
            <pc:docMk/>
            <pc:sldMk cId="2415808741" sldId="413"/>
            <ac:graphicFrameMk id="9"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9:55.312" v="1437"/>
        <pc:sldMkLst>
          <pc:docMk/>
          <pc:sldMk cId="3283690020" sldId="414"/>
        </pc:sldMkLst>
        <pc:spChg chg="add mod">
          <ac:chgData name="Kelly Field" userId="S::kelly.field@downsyndromeuk.co.uk::28088bc8-68ac-40e6-96c2-86d46e2155de" providerId="AD" clId="Web-{09D35679-CF8E-4F41-EE1D-3BFBD0310BFE}" dt="2024-06-10T14:19:06.310" v="1385"/>
          <ac:spMkLst>
            <pc:docMk/>
            <pc:sldMk cId="3283690020" sldId="414"/>
            <ac:spMk id="8" creationId="{B308F89C-C1D5-DCDD-B4F9-BC7FC7DD9028}"/>
          </ac:spMkLst>
        </pc:spChg>
        <pc:graphicFrameChg chg="del">
          <ac:chgData name="Kelly Field" userId="S::kelly.field@downsyndromeuk.co.uk::28088bc8-68ac-40e6-96c2-86d46e2155de" providerId="AD" clId="Web-{09D35679-CF8E-4F41-EE1D-3BFBD0310BFE}" dt="2024-06-10T14:19:06.310" v="1385"/>
          <ac:graphicFrameMkLst>
            <pc:docMk/>
            <pc:sldMk cId="3283690020" sldId="414"/>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3:49.479" v="3429" actId="1076"/>
        <pc:sldMkLst>
          <pc:docMk/>
          <pc:sldMk cId="3013347307" sldId="415"/>
        </pc:sldMkLst>
        <pc:spChg chg="mod">
          <ac:chgData name="Kelly Field" userId="S::kelly.field@downsyndromeuk.co.uk::28088bc8-68ac-40e6-96c2-86d46e2155de" providerId="AD" clId="Web-{09D35679-CF8E-4F41-EE1D-3BFBD0310BFE}" dt="2024-06-10T15:13:49.479" v="3429" actId="1076"/>
          <ac:spMkLst>
            <pc:docMk/>
            <pc:sldMk cId="3013347307" sldId="415"/>
            <ac:spMk id="5" creationId="{96F40C6D-DCE7-5A83-71CC-0AE03E7CBD83}"/>
          </ac:spMkLst>
        </pc:spChg>
        <pc:graphicFrameChg chg="add mod modGraphic">
          <ac:chgData name="Kelly Field" userId="S::kelly.field@downsyndromeuk.co.uk::28088bc8-68ac-40e6-96c2-86d46e2155de" providerId="AD" clId="Web-{09D35679-CF8E-4F41-EE1D-3BFBD0310BFE}" dt="2024-06-10T15:13:16.024" v="3410" actId="1076"/>
          <ac:graphicFrameMkLst>
            <pc:docMk/>
            <pc:sldMk cId="3013347307" sldId="415"/>
            <ac:graphicFrameMk id="7"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5:13:51.870" v="3430"/>
        <pc:sldMkLst>
          <pc:docMk/>
          <pc:sldMk cId="990869059" sldId="416"/>
        </pc:sldMkLst>
        <pc:spChg chg="add mod">
          <ac:chgData name="Kelly Field" userId="S::kelly.field@downsyndromeuk.co.uk::28088bc8-68ac-40e6-96c2-86d46e2155de" providerId="AD" clId="Web-{09D35679-CF8E-4F41-EE1D-3BFBD0310BFE}" dt="2024-06-10T14:21:00.316" v="1449"/>
          <ac:spMkLst>
            <pc:docMk/>
            <pc:sldMk cId="990869059" sldId="416"/>
            <ac:spMk id="8" creationId="{A0DAEE7E-CAD8-F393-9A8A-E004270DC631}"/>
          </ac:spMkLst>
        </pc:spChg>
        <pc:graphicFrameChg chg="del">
          <ac:chgData name="Kelly Field" userId="S::kelly.field@downsyndromeuk.co.uk::28088bc8-68ac-40e6-96c2-86d46e2155de" providerId="AD" clId="Web-{09D35679-CF8E-4F41-EE1D-3BFBD0310BFE}" dt="2024-06-10T14:21:00.316" v="1449"/>
          <ac:graphicFrameMkLst>
            <pc:docMk/>
            <pc:sldMk cId="990869059" sldId="416"/>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4:18.262" v="3436"/>
        <pc:sldMkLst>
          <pc:docMk/>
          <pc:sldMk cId="2905593963" sldId="417"/>
        </pc:sldMkLst>
        <pc:spChg chg="mod">
          <ac:chgData name="Kelly Field" userId="S::kelly.field@downsyndromeuk.co.uk::28088bc8-68ac-40e6-96c2-86d46e2155de" providerId="AD" clId="Web-{09D35679-CF8E-4F41-EE1D-3BFBD0310BFE}" dt="2024-06-10T15:14:11.621" v="3435" actId="20577"/>
          <ac:spMkLst>
            <pc:docMk/>
            <pc:sldMk cId="2905593963" sldId="417"/>
            <ac:spMk id="5" creationId="{96F40C6D-DCE7-5A83-71CC-0AE03E7CBD83}"/>
          </ac:spMkLst>
        </pc:spChg>
        <pc:graphicFrameChg chg="add mod modGraphic">
          <ac:chgData name="Kelly Field" userId="S::kelly.field@downsyndromeuk.co.uk::28088bc8-68ac-40e6-96c2-86d46e2155de" providerId="AD" clId="Web-{09D35679-CF8E-4F41-EE1D-3BFBD0310BFE}" dt="2024-06-10T15:14:06.449" v="3434" actId="1076"/>
          <ac:graphicFrameMkLst>
            <pc:docMk/>
            <pc:sldMk cId="2905593963" sldId="417"/>
            <ac:graphicFrameMk id="9"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20:53.581" v="1448"/>
        <pc:sldMkLst>
          <pc:docMk/>
          <pc:sldMk cId="921176551" sldId="418"/>
        </pc:sldMkLst>
        <pc:spChg chg="add mod">
          <ac:chgData name="Kelly Field" userId="S::kelly.field@downsyndromeuk.co.uk::28088bc8-68ac-40e6-96c2-86d46e2155de" providerId="AD" clId="Web-{09D35679-CF8E-4F41-EE1D-3BFBD0310BFE}" dt="2024-06-10T14:20:15.063" v="1440"/>
          <ac:spMkLst>
            <pc:docMk/>
            <pc:sldMk cId="921176551" sldId="418"/>
            <ac:spMk id="16" creationId="{FB4D8F40-8ED2-5A7A-81CB-8D4D93F94BF2}"/>
          </ac:spMkLst>
        </pc:spChg>
        <pc:graphicFrameChg chg="del modGraphic">
          <ac:chgData name="Kelly Field" userId="S::kelly.field@downsyndromeuk.co.uk::28088bc8-68ac-40e6-96c2-86d46e2155de" providerId="AD" clId="Web-{09D35679-CF8E-4F41-EE1D-3BFBD0310BFE}" dt="2024-06-10T14:20:15.063" v="1440"/>
          <ac:graphicFrameMkLst>
            <pc:docMk/>
            <pc:sldMk cId="921176551" sldId="418"/>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5:06.186" v="3458"/>
        <pc:sldMkLst>
          <pc:docMk/>
          <pc:sldMk cId="3598334632" sldId="419"/>
        </pc:sldMkLst>
        <pc:spChg chg="mod">
          <ac:chgData name="Kelly Field" userId="S::kelly.field@downsyndromeuk.co.uk::28088bc8-68ac-40e6-96c2-86d46e2155de" providerId="AD" clId="Web-{09D35679-CF8E-4F41-EE1D-3BFBD0310BFE}" dt="2024-06-10T15:15:01.655" v="3457" actId="1076"/>
          <ac:spMkLst>
            <pc:docMk/>
            <pc:sldMk cId="3598334632" sldId="419"/>
            <ac:spMk id="5" creationId="{96F40C6D-DCE7-5A83-71CC-0AE03E7CBD83}"/>
          </ac:spMkLst>
        </pc:spChg>
        <pc:graphicFrameChg chg="add mod modGraphic">
          <ac:chgData name="Kelly Field" userId="S::kelly.field@downsyndromeuk.co.uk::28088bc8-68ac-40e6-96c2-86d46e2155de" providerId="AD" clId="Web-{09D35679-CF8E-4F41-EE1D-3BFBD0310BFE}" dt="2024-06-10T15:14:43.420" v="3451" actId="1076"/>
          <ac:graphicFrameMkLst>
            <pc:docMk/>
            <pc:sldMk cId="3598334632" sldId="419"/>
            <ac:graphicFrameMk id="6" creationId="{691D19CB-B305-79A6-7E0B-EB036676F309}"/>
          </ac:graphicFrameMkLst>
        </pc:graphicFrameChg>
      </pc:sldChg>
      <pc:sldChg chg="del">
        <pc:chgData name="Kelly Field" userId="S::kelly.field@downsyndromeuk.co.uk::28088bc8-68ac-40e6-96c2-86d46e2155de" providerId="AD" clId="Web-{09D35679-CF8E-4F41-EE1D-3BFBD0310BFE}" dt="2024-06-10T14:15:18.485" v="1323"/>
        <pc:sldMkLst>
          <pc:docMk/>
          <pc:sldMk cId="3823574346" sldId="420"/>
        </pc:sldMkLst>
      </pc:sldChg>
      <pc:sldChg chg="delSp modSp add ord replId">
        <pc:chgData name="Kelly Field" userId="S::kelly.field@downsyndromeuk.co.uk::28088bc8-68ac-40e6-96c2-86d46e2155de" providerId="AD" clId="Web-{09D35679-CF8E-4F41-EE1D-3BFBD0310BFE}" dt="2024-06-10T13:08:18.713" v="56"/>
        <pc:sldMkLst>
          <pc:docMk/>
          <pc:sldMk cId="4285930149" sldId="421"/>
        </pc:sldMkLst>
        <pc:spChg chg="mod">
          <ac:chgData name="Kelly Field" userId="S::kelly.field@downsyndromeuk.co.uk::28088bc8-68ac-40e6-96c2-86d46e2155de" providerId="AD" clId="Web-{09D35679-CF8E-4F41-EE1D-3BFBD0310BFE}" dt="2024-06-10T13:07:29.460" v="49" actId="20577"/>
          <ac:spMkLst>
            <pc:docMk/>
            <pc:sldMk cId="4285930149" sldId="421"/>
            <ac:spMk id="5" creationId="{D77DC779-C596-6E77-5FC1-FA11D2A9B1FA}"/>
          </ac:spMkLst>
        </pc:spChg>
        <pc:spChg chg="del mod">
          <ac:chgData name="Kelly Field" userId="S::kelly.field@downsyndromeuk.co.uk::28088bc8-68ac-40e6-96c2-86d46e2155de" providerId="AD" clId="Web-{09D35679-CF8E-4F41-EE1D-3BFBD0310BFE}" dt="2024-06-10T13:06:56.099" v="32"/>
          <ac:spMkLst>
            <pc:docMk/>
            <pc:sldMk cId="4285930149" sldId="421"/>
            <ac:spMk id="8" creationId="{5A1ED583-5E75-7924-1BDE-07BB389DA19D}"/>
          </ac:spMkLst>
        </pc:spChg>
        <pc:picChg chg="del">
          <ac:chgData name="Kelly Field" userId="S::kelly.field@downsyndromeuk.co.uk::28088bc8-68ac-40e6-96c2-86d46e2155de" providerId="AD" clId="Web-{09D35679-CF8E-4F41-EE1D-3BFBD0310BFE}" dt="2024-06-10T13:07:08.131" v="34"/>
          <ac:picMkLst>
            <pc:docMk/>
            <pc:sldMk cId="4285930149" sldId="421"/>
            <ac:picMk id="6" creationId="{9E7422FB-4EF6-1BD0-6E7A-56E3594CB07B}"/>
          </ac:picMkLst>
        </pc:picChg>
        <pc:picChg chg="mod">
          <ac:chgData name="Kelly Field" userId="S::kelly.field@downsyndromeuk.co.uk::28088bc8-68ac-40e6-96c2-86d46e2155de" providerId="AD" clId="Web-{09D35679-CF8E-4F41-EE1D-3BFBD0310BFE}" dt="2024-06-10T13:07:42.882" v="52" actId="1076"/>
          <ac:picMkLst>
            <pc:docMk/>
            <pc:sldMk cId="4285930149" sldId="421"/>
            <ac:picMk id="7" creationId="{3F536B38-663D-BE9F-6A63-DEA63940435C}"/>
          </ac:picMkLst>
        </pc:picChg>
        <pc:picChg chg="mod">
          <ac:chgData name="Kelly Field" userId="S::kelly.field@downsyndromeuk.co.uk::28088bc8-68ac-40e6-96c2-86d46e2155de" providerId="AD" clId="Web-{09D35679-CF8E-4F41-EE1D-3BFBD0310BFE}" dt="2024-06-10T13:07:48.977" v="55" actId="1076"/>
          <ac:picMkLst>
            <pc:docMk/>
            <pc:sldMk cId="4285930149" sldId="421"/>
            <ac:picMk id="17" creationId="{9B55E4AD-56F1-E90F-CC6D-51AFDE2728C1}"/>
          </ac:picMkLst>
        </pc:picChg>
        <pc:picChg chg="mod">
          <ac:chgData name="Kelly Field" userId="S::kelly.field@downsyndromeuk.co.uk::28088bc8-68ac-40e6-96c2-86d46e2155de" providerId="AD" clId="Web-{09D35679-CF8E-4F41-EE1D-3BFBD0310BFE}" dt="2024-06-10T13:07:23.084" v="38" actId="1076"/>
          <ac:picMkLst>
            <pc:docMk/>
            <pc:sldMk cId="4285930149" sldId="421"/>
            <ac:picMk id="19" creationId="{F30AD938-E966-8BE0-581C-EED907B45BFA}"/>
          </ac:picMkLst>
        </pc:picChg>
        <pc:picChg chg="mod">
          <ac:chgData name="Kelly Field" userId="S::kelly.field@downsyndromeuk.co.uk::28088bc8-68ac-40e6-96c2-86d46e2155de" providerId="AD" clId="Web-{09D35679-CF8E-4F41-EE1D-3BFBD0310BFE}" dt="2024-06-10T13:07:16.537" v="36" actId="1076"/>
          <ac:picMkLst>
            <pc:docMk/>
            <pc:sldMk cId="4285930149" sldId="421"/>
            <ac:picMk id="22" creationId="{1B686512-4B0F-7816-16B9-C5C7EA413124}"/>
          </ac:picMkLst>
        </pc:picChg>
      </pc:sldChg>
      <pc:sldChg chg="modSp add del replId">
        <pc:chgData name="Kelly Field" userId="S::kelly.field@downsyndromeuk.co.uk::28088bc8-68ac-40e6-96c2-86d46e2155de" providerId="AD" clId="Web-{09D35679-CF8E-4F41-EE1D-3BFBD0310BFE}" dt="2024-06-10T14:06:56.955" v="1207"/>
        <pc:sldMkLst>
          <pc:docMk/>
          <pc:sldMk cId="1434213742" sldId="422"/>
        </pc:sldMkLst>
        <pc:spChg chg="mod">
          <ac:chgData name="Kelly Field" userId="S::kelly.field@downsyndromeuk.co.uk::28088bc8-68ac-40e6-96c2-86d46e2155de" providerId="AD" clId="Web-{09D35679-CF8E-4F41-EE1D-3BFBD0310BFE}" dt="2024-06-10T13:36:50.213" v="755"/>
          <ac:spMkLst>
            <pc:docMk/>
            <pc:sldMk cId="1434213742" sldId="422"/>
            <ac:spMk id="4" creationId="{77205BCE-67CC-D3C1-2E22-BE0881DE30EF}"/>
          </ac:spMkLst>
        </pc:spChg>
        <pc:spChg chg="mod">
          <ac:chgData name="Kelly Field" userId="S::kelly.field@downsyndromeuk.co.uk::28088bc8-68ac-40e6-96c2-86d46e2155de" providerId="AD" clId="Web-{09D35679-CF8E-4F41-EE1D-3BFBD0310BFE}" dt="2024-06-10T13:36:49.338" v="754" actId="20577"/>
          <ac:spMkLst>
            <pc:docMk/>
            <pc:sldMk cId="1434213742" sldId="422"/>
            <ac:spMk id="5" creationId="{D77DC779-C596-6E77-5FC1-FA11D2A9B1FA}"/>
          </ac:spMkLst>
        </pc:spChg>
        <pc:picChg chg="mod">
          <ac:chgData name="Kelly Field" userId="S::kelly.field@downsyndromeuk.co.uk::28088bc8-68ac-40e6-96c2-86d46e2155de" providerId="AD" clId="Web-{09D35679-CF8E-4F41-EE1D-3BFBD0310BFE}" dt="2024-06-10T13:08:38.667" v="61" actId="1076"/>
          <ac:picMkLst>
            <pc:docMk/>
            <pc:sldMk cId="1434213742" sldId="422"/>
            <ac:picMk id="7" creationId="{3F536B38-663D-BE9F-6A63-DEA63940435C}"/>
          </ac:picMkLst>
        </pc:picChg>
        <pc:picChg chg="mod">
          <ac:chgData name="Kelly Field" userId="S::kelly.field@downsyndromeuk.co.uk::28088bc8-68ac-40e6-96c2-86d46e2155de" providerId="AD" clId="Web-{09D35679-CF8E-4F41-EE1D-3BFBD0310BFE}" dt="2024-06-10T13:08:59.418" v="71" actId="1076"/>
          <ac:picMkLst>
            <pc:docMk/>
            <pc:sldMk cId="1434213742" sldId="422"/>
            <ac:picMk id="17" creationId="{9B55E4AD-56F1-E90F-CC6D-51AFDE2728C1}"/>
          </ac:picMkLst>
        </pc:picChg>
        <pc:picChg chg="mod">
          <ac:chgData name="Kelly Field" userId="S::kelly.field@downsyndromeuk.co.uk::28088bc8-68ac-40e6-96c2-86d46e2155de" providerId="AD" clId="Web-{09D35679-CF8E-4F41-EE1D-3BFBD0310BFE}" dt="2024-06-10T13:08:49.464" v="67" actId="1076"/>
          <ac:picMkLst>
            <pc:docMk/>
            <pc:sldMk cId="1434213742" sldId="422"/>
            <ac:picMk id="19" creationId="{F30AD938-E966-8BE0-581C-EED907B45BFA}"/>
          </ac:picMkLst>
        </pc:picChg>
        <pc:picChg chg="mod">
          <ac:chgData name="Kelly Field" userId="S::kelly.field@downsyndromeuk.co.uk::28088bc8-68ac-40e6-96c2-86d46e2155de" providerId="AD" clId="Web-{09D35679-CF8E-4F41-EE1D-3BFBD0310BFE}" dt="2024-06-10T13:08:45.402" v="64" actId="1076"/>
          <ac:picMkLst>
            <pc:docMk/>
            <pc:sldMk cId="1434213742" sldId="422"/>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49:38.522" v="852"/>
        <pc:sldMkLst>
          <pc:docMk/>
          <pc:sldMk cId="1636270284" sldId="423"/>
        </pc:sldMkLst>
        <pc:spChg chg="add mod ord">
          <ac:chgData name="Kelly Field" userId="S::kelly.field@downsyndromeuk.co.uk::28088bc8-68ac-40e6-96c2-86d46e2155de" providerId="AD" clId="Web-{09D35679-CF8E-4F41-EE1D-3BFBD0310BFE}" dt="2024-06-10T13:37:04.777" v="758" actId="14100"/>
          <ac:spMkLst>
            <pc:docMk/>
            <pc:sldMk cId="1636270284" sldId="423"/>
            <ac:spMk id="2" creationId="{58B926BD-28A5-280A-FB51-50D779EAE959}"/>
          </ac:spMkLst>
        </pc:spChg>
        <pc:spChg chg="mod">
          <ac:chgData name="Kelly Field" userId="S::kelly.field@downsyndromeuk.co.uk::28088bc8-68ac-40e6-96c2-86d46e2155de" providerId="AD" clId="Web-{09D35679-CF8E-4F41-EE1D-3BFBD0310BFE}" dt="2024-06-10T13:39:13.721" v="781"/>
          <ac:spMkLst>
            <pc:docMk/>
            <pc:sldMk cId="1636270284" sldId="423"/>
            <ac:spMk id="4" creationId="{77205BCE-67CC-D3C1-2E22-BE0881DE30EF}"/>
          </ac:spMkLst>
        </pc:spChg>
        <pc:spChg chg="mod">
          <ac:chgData name="Kelly Field" userId="S::kelly.field@downsyndromeuk.co.uk::28088bc8-68ac-40e6-96c2-86d46e2155de" providerId="AD" clId="Web-{09D35679-CF8E-4F41-EE1D-3BFBD0310BFE}" dt="2024-06-10T13:39:16.893" v="782" actId="20577"/>
          <ac:spMkLst>
            <pc:docMk/>
            <pc:sldMk cId="1636270284" sldId="423"/>
            <ac:spMk id="5" creationId="{D77DC779-C596-6E77-5FC1-FA11D2A9B1FA}"/>
          </ac:spMkLst>
        </pc:spChg>
        <pc:picChg chg="mod">
          <ac:chgData name="Kelly Field" userId="S::kelly.field@downsyndromeuk.co.uk::28088bc8-68ac-40e6-96c2-86d46e2155de" providerId="AD" clId="Web-{09D35679-CF8E-4F41-EE1D-3BFBD0310BFE}" dt="2024-06-10T13:37:07.464" v="759" actId="14100"/>
          <ac:picMkLst>
            <pc:docMk/>
            <pc:sldMk cId="1636270284" sldId="423"/>
            <ac:picMk id="7" creationId="{3F536B38-663D-BE9F-6A63-DEA63940435C}"/>
          </ac:picMkLst>
        </pc:picChg>
        <pc:picChg chg="del">
          <ac:chgData name="Kelly Field" userId="S::kelly.field@downsyndromeuk.co.uk::28088bc8-68ac-40e6-96c2-86d46e2155de" providerId="AD" clId="Web-{09D35679-CF8E-4F41-EE1D-3BFBD0310BFE}" dt="2024-06-10T13:28:30.405" v="629"/>
          <ac:picMkLst>
            <pc:docMk/>
            <pc:sldMk cId="1636270284" sldId="423"/>
            <ac:picMk id="17" creationId="{9B55E4AD-56F1-E90F-CC6D-51AFDE2728C1}"/>
          </ac:picMkLst>
        </pc:picChg>
        <pc:picChg chg="del">
          <ac:chgData name="Kelly Field" userId="S::kelly.field@downsyndromeuk.co.uk::28088bc8-68ac-40e6-96c2-86d46e2155de" providerId="AD" clId="Web-{09D35679-CF8E-4F41-EE1D-3BFBD0310BFE}" dt="2024-06-10T13:28:29.467" v="628"/>
          <ac:picMkLst>
            <pc:docMk/>
            <pc:sldMk cId="1636270284" sldId="423"/>
            <ac:picMk id="19" creationId="{F30AD938-E966-8BE0-581C-EED907B45BFA}"/>
          </ac:picMkLst>
        </pc:picChg>
        <pc:picChg chg="del mod">
          <ac:chgData name="Kelly Field" userId="S::kelly.field@downsyndromeuk.co.uk::28088bc8-68ac-40e6-96c2-86d46e2155de" providerId="AD" clId="Web-{09D35679-CF8E-4F41-EE1D-3BFBD0310BFE}" dt="2024-06-10T13:28:28.561" v="627"/>
          <ac:picMkLst>
            <pc:docMk/>
            <pc:sldMk cId="1636270284" sldId="423"/>
            <ac:picMk id="22" creationId="{1B686512-4B0F-7816-16B9-C5C7EA413124}"/>
          </ac:picMkLst>
        </pc:picChg>
      </pc:sldChg>
      <pc:sldChg chg="delSp modSp add del replId">
        <pc:chgData name="Kelly Field" userId="S::kelly.field@downsyndromeuk.co.uk::28088bc8-68ac-40e6-96c2-86d46e2155de" providerId="AD" clId="Web-{09D35679-CF8E-4F41-EE1D-3BFBD0310BFE}" dt="2024-06-10T13:46:37.105" v="814"/>
        <pc:sldMkLst>
          <pc:docMk/>
          <pc:sldMk cId="352006593" sldId="424"/>
        </pc:sldMkLst>
        <pc:spChg chg="mod">
          <ac:chgData name="Kelly Field" userId="S::kelly.field@downsyndromeuk.co.uk::28088bc8-68ac-40e6-96c2-86d46e2155de" providerId="AD" clId="Web-{09D35679-CF8E-4F41-EE1D-3BFBD0310BFE}" dt="2024-06-10T13:46:19.339" v="810" actId="20577"/>
          <ac:spMkLst>
            <pc:docMk/>
            <pc:sldMk cId="352006593" sldId="424"/>
            <ac:spMk id="5" creationId="{D77DC779-C596-6E77-5FC1-FA11D2A9B1FA}"/>
          </ac:spMkLst>
        </pc:spChg>
        <pc:picChg chg="del">
          <ac:chgData name="Kelly Field" userId="S::kelly.field@downsyndromeuk.co.uk::28088bc8-68ac-40e6-96c2-86d46e2155de" providerId="AD" clId="Web-{09D35679-CF8E-4F41-EE1D-3BFBD0310BFE}" dt="2024-06-10T13:28:36.327" v="633"/>
          <ac:picMkLst>
            <pc:docMk/>
            <pc:sldMk cId="352006593" sldId="424"/>
            <ac:picMk id="17" creationId="{9B55E4AD-56F1-E90F-CC6D-51AFDE2728C1}"/>
          </ac:picMkLst>
        </pc:picChg>
        <pc:picChg chg="del mod">
          <ac:chgData name="Kelly Field" userId="S::kelly.field@downsyndromeuk.co.uk::28088bc8-68ac-40e6-96c2-86d46e2155de" providerId="AD" clId="Web-{09D35679-CF8E-4F41-EE1D-3BFBD0310BFE}" dt="2024-06-10T13:28:33.827" v="631"/>
          <ac:picMkLst>
            <pc:docMk/>
            <pc:sldMk cId="352006593" sldId="424"/>
            <ac:picMk id="19" creationId="{F30AD938-E966-8BE0-581C-EED907B45BFA}"/>
          </ac:picMkLst>
        </pc:picChg>
        <pc:picChg chg="del">
          <ac:chgData name="Kelly Field" userId="S::kelly.field@downsyndromeuk.co.uk::28088bc8-68ac-40e6-96c2-86d46e2155de" providerId="AD" clId="Web-{09D35679-CF8E-4F41-EE1D-3BFBD0310BFE}" dt="2024-06-10T13:28:34.436" v="632"/>
          <ac:picMkLst>
            <pc:docMk/>
            <pc:sldMk cId="352006593" sldId="424"/>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53:53.817" v="900"/>
        <pc:sldMkLst>
          <pc:docMk/>
          <pc:sldMk cId="2344048484" sldId="425"/>
        </pc:sldMkLst>
        <pc:spChg chg="add del mod">
          <ac:chgData name="Kelly Field" userId="S::kelly.field@downsyndromeuk.co.uk::28088bc8-68ac-40e6-96c2-86d46e2155de" providerId="AD" clId="Web-{09D35679-CF8E-4F41-EE1D-3BFBD0310BFE}" dt="2024-06-10T13:51:02.339" v="878"/>
          <ac:spMkLst>
            <pc:docMk/>
            <pc:sldMk cId="2344048484" sldId="425"/>
            <ac:spMk id="3" creationId="{FF170D71-C6DD-7CDC-2FDF-6B9B949F0CC1}"/>
          </ac:spMkLst>
        </pc:spChg>
        <pc:spChg chg="mod">
          <ac:chgData name="Kelly Field" userId="S::kelly.field@downsyndromeuk.co.uk::28088bc8-68ac-40e6-96c2-86d46e2155de" providerId="AD" clId="Web-{09D35679-CF8E-4F41-EE1D-3BFBD0310BFE}" dt="2024-06-10T13:50:35.009" v="872" actId="20577"/>
          <ac:spMkLst>
            <pc:docMk/>
            <pc:sldMk cId="2344048484" sldId="425"/>
            <ac:spMk id="5" creationId="{D77DC779-C596-6E77-5FC1-FA11D2A9B1FA}"/>
          </ac:spMkLst>
        </pc:spChg>
        <pc:picChg chg="del">
          <ac:chgData name="Kelly Field" userId="S::kelly.field@downsyndromeuk.co.uk::28088bc8-68ac-40e6-96c2-86d46e2155de" providerId="AD" clId="Web-{09D35679-CF8E-4F41-EE1D-3BFBD0310BFE}" dt="2024-06-10T13:27:30.323" v="588"/>
          <ac:picMkLst>
            <pc:docMk/>
            <pc:sldMk cId="2344048484" sldId="425"/>
            <ac:picMk id="17" creationId="{9B55E4AD-56F1-E90F-CC6D-51AFDE2728C1}"/>
          </ac:picMkLst>
        </pc:picChg>
        <pc:picChg chg="del mod">
          <ac:chgData name="Kelly Field" userId="S::kelly.field@downsyndromeuk.co.uk::28088bc8-68ac-40e6-96c2-86d46e2155de" providerId="AD" clId="Web-{09D35679-CF8E-4F41-EE1D-3BFBD0310BFE}" dt="2024-06-10T13:27:29.604" v="587"/>
          <ac:picMkLst>
            <pc:docMk/>
            <pc:sldMk cId="2344048484" sldId="425"/>
            <ac:picMk id="19" creationId="{F30AD938-E966-8BE0-581C-EED907B45BFA}"/>
          </ac:picMkLst>
        </pc:picChg>
        <pc:picChg chg="del">
          <ac:chgData name="Kelly Field" userId="S::kelly.field@downsyndromeuk.co.uk::28088bc8-68ac-40e6-96c2-86d46e2155de" providerId="AD" clId="Web-{09D35679-CF8E-4F41-EE1D-3BFBD0310BFE}" dt="2024-06-10T13:27:31.401" v="589"/>
          <ac:picMkLst>
            <pc:docMk/>
            <pc:sldMk cId="2344048484" sldId="425"/>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57:04.704" v="936"/>
        <pc:sldMkLst>
          <pc:docMk/>
          <pc:sldMk cId="1818217117" sldId="426"/>
        </pc:sldMkLst>
        <pc:spChg chg="add mod">
          <ac:chgData name="Kelly Field" userId="S::kelly.field@downsyndromeuk.co.uk::28088bc8-68ac-40e6-96c2-86d46e2155de" providerId="AD" clId="Web-{09D35679-CF8E-4F41-EE1D-3BFBD0310BFE}" dt="2024-06-10T13:26:44.102" v="566" actId="1076"/>
          <ac:spMkLst>
            <pc:docMk/>
            <pc:sldMk cId="1818217117" sldId="426"/>
            <ac:spMk id="2" creationId="{FC2CA81C-8DCE-7003-2D79-12E55BFF13E4}"/>
          </ac:spMkLst>
        </pc:spChg>
        <pc:spChg chg="add del mod">
          <ac:chgData name="Kelly Field" userId="S::kelly.field@downsyndromeuk.co.uk::28088bc8-68ac-40e6-96c2-86d46e2155de" providerId="AD" clId="Web-{09D35679-CF8E-4F41-EE1D-3BFBD0310BFE}" dt="2024-06-10T13:54:57.399" v="915"/>
          <ac:spMkLst>
            <pc:docMk/>
            <pc:sldMk cId="1818217117" sldId="426"/>
            <ac:spMk id="3" creationId="{226D29A1-8769-2CD4-B16E-582E5A3B3735}"/>
          </ac:spMkLst>
        </pc:spChg>
        <pc:spChg chg="mod">
          <ac:chgData name="Kelly Field" userId="S::kelly.field@downsyndromeuk.co.uk::28088bc8-68ac-40e6-96c2-86d46e2155de" providerId="AD" clId="Web-{09D35679-CF8E-4F41-EE1D-3BFBD0310BFE}" dt="2024-06-10T13:54:54.555" v="914"/>
          <ac:spMkLst>
            <pc:docMk/>
            <pc:sldMk cId="1818217117" sldId="426"/>
            <ac:spMk id="5" creationId="{D77DC779-C596-6E77-5FC1-FA11D2A9B1FA}"/>
          </ac:spMkLst>
        </pc:spChg>
        <pc:picChg chg="del">
          <ac:chgData name="Kelly Field" userId="S::kelly.field@downsyndromeuk.co.uk::28088bc8-68ac-40e6-96c2-86d46e2155de" providerId="AD" clId="Web-{09D35679-CF8E-4F41-EE1D-3BFBD0310BFE}" dt="2024-06-10T13:22:57.324" v="400"/>
          <ac:picMkLst>
            <pc:docMk/>
            <pc:sldMk cId="1818217117" sldId="426"/>
            <ac:picMk id="17" creationId="{9B55E4AD-56F1-E90F-CC6D-51AFDE2728C1}"/>
          </ac:picMkLst>
        </pc:picChg>
        <pc:picChg chg="del">
          <ac:chgData name="Kelly Field" userId="S::kelly.field@downsyndromeuk.co.uk::28088bc8-68ac-40e6-96c2-86d46e2155de" providerId="AD" clId="Web-{09D35679-CF8E-4F41-EE1D-3BFBD0310BFE}" dt="2024-06-10T13:22:54.902" v="399"/>
          <ac:picMkLst>
            <pc:docMk/>
            <pc:sldMk cId="1818217117" sldId="426"/>
            <ac:picMk id="19" creationId="{F30AD938-E966-8BE0-581C-EED907B45BFA}"/>
          </ac:picMkLst>
        </pc:picChg>
        <pc:picChg chg="del">
          <ac:chgData name="Kelly Field" userId="S::kelly.field@downsyndromeuk.co.uk::28088bc8-68ac-40e6-96c2-86d46e2155de" providerId="AD" clId="Web-{09D35679-CF8E-4F41-EE1D-3BFBD0310BFE}" dt="2024-06-10T13:23:00.386" v="401"/>
          <ac:picMkLst>
            <pc:docMk/>
            <pc:sldMk cId="1818217117" sldId="426"/>
            <ac:picMk id="22" creationId="{1B686512-4B0F-7816-16B9-C5C7EA413124}"/>
          </ac:picMkLst>
        </pc:picChg>
      </pc:sldChg>
      <pc:sldChg chg="modSp add del replId">
        <pc:chgData name="Kelly Field" userId="S::kelly.field@downsyndromeuk.co.uk::28088bc8-68ac-40e6-96c2-86d46e2155de" providerId="AD" clId="Web-{09D35679-CF8E-4F41-EE1D-3BFBD0310BFE}" dt="2024-06-10T13:50:08.039" v="858"/>
        <pc:sldMkLst>
          <pc:docMk/>
          <pc:sldMk cId="428182532" sldId="427"/>
        </pc:sldMkLst>
        <pc:spChg chg="mod">
          <ac:chgData name="Kelly Field" userId="S::kelly.field@downsyndromeuk.co.uk::28088bc8-68ac-40e6-96c2-86d46e2155de" providerId="AD" clId="Web-{09D35679-CF8E-4F41-EE1D-3BFBD0310BFE}" dt="2024-06-10T13:46:32.636" v="813" actId="20577"/>
          <ac:spMkLst>
            <pc:docMk/>
            <pc:sldMk cId="428182532" sldId="427"/>
            <ac:spMk id="5" creationId="{D77DC779-C596-6E77-5FC1-FA11D2A9B1FA}"/>
          </ac:spMkLst>
        </pc:spChg>
      </pc:sldChg>
      <pc:sldChg chg="modSp add del replId">
        <pc:chgData name="Kelly Field" userId="S::kelly.field@downsyndromeuk.co.uk::28088bc8-68ac-40e6-96c2-86d46e2155de" providerId="AD" clId="Web-{09D35679-CF8E-4F41-EE1D-3BFBD0310BFE}" dt="2024-06-10T13:39:26.191" v="793"/>
        <pc:sldMkLst>
          <pc:docMk/>
          <pc:sldMk cId="4252225069" sldId="427"/>
        </pc:sldMkLst>
        <pc:spChg chg="mod">
          <ac:chgData name="Kelly Field" userId="S::kelly.field@downsyndromeuk.co.uk::28088bc8-68ac-40e6-96c2-86d46e2155de" providerId="AD" clId="Web-{09D35679-CF8E-4F41-EE1D-3BFBD0310BFE}" dt="2024-06-10T13:39:05.221" v="778"/>
          <ac:spMkLst>
            <pc:docMk/>
            <pc:sldMk cId="4252225069" sldId="427"/>
            <ac:spMk id="4" creationId="{77205BCE-67CC-D3C1-2E22-BE0881DE30EF}"/>
          </ac:spMkLst>
        </pc:spChg>
        <pc:spChg chg="mod">
          <ac:chgData name="Kelly Field" userId="S::kelly.field@downsyndromeuk.co.uk::28088bc8-68ac-40e6-96c2-86d46e2155de" providerId="AD" clId="Web-{09D35679-CF8E-4F41-EE1D-3BFBD0310BFE}" dt="2024-06-10T13:39:17.893" v="790" actId="20577"/>
          <ac:spMkLst>
            <pc:docMk/>
            <pc:sldMk cId="4252225069" sldId="427"/>
            <ac:spMk id="5" creationId="{D77DC779-C596-6E77-5FC1-FA11D2A9B1FA}"/>
          </ac:spMkLst>
        </pc:spChg>
      </pc:sldChg>
      <pc:sldChg chg="addSp delSp modSp add mod ord replId setBg">
        <pc:chgData name="Kelly Field" userId="S::kelly.field@downsyndromeuk.co.uk::28088bc8-68ac-40e6-96c2-86d46e2155de" providerId="AD" clId="Web-{09D35679-CF8E-4F41-EE1D-3BFBD0310BFE}" dt="2024-06-10T14:06:11.499" v="1156" actId="20577"/>
        <pc:sldMkLst>
          <pc:docMk/>
          <pc:sldMk cId="1523788231" sldId="428"/>
        </pc:sldMkLst>
        <pc:spChg chg="del mod">
          <ac:chgData name="Kelly Field" userId="S::kelly.field@downsyndromeuk.co.uk::28088bc8-68ac-40e6-96c2-86d46e2155de" providerId="AD" clId="Web-{09D35679-CF8E-4F41-EE1D-3BFBD0310BFE}" dt="2024-06-10T13:48:08.235" v="833"/>
          <ac:spMkLst>
            <pc:docMk/>
            <pc:sldMk cId="1523788231" sldId="428"/>
            <ac:spMk id="2" creationId="{58B926BD-28A5-280A-FB51-50D779EAE959}"/>
          </ac:spMkLst>
        </pc:spChg>
        <pc:spChg chg="del mod">
          <ac:chgData name="Kelly Field" userId="S::kelly.field@downsyndromeuk.co.uk::28088bc8-68ac-40e6-96c2-86d46e2155de" providerId="AD" clId="Web-{09D35679-CF8E-4F41-EE1D-3BFBD0310BFE}" dt="2024-06-10T13:48:24.799" v="839"/>
          <ac:spMkLst>
            <pc:docMk/>
            <pc:sldMk cId="1523788231" sldId="428"/>
            <ac:spMk id="4" creationId="{77205BCE-67CC-D3C1-2E22-BE0881DE30EF}"/>
          </ac:spMkLst>
        </pc:spChg>
        <pc:spChg chg="del">
          <ac:chgData name="Kelly Field" userId="S::kelly.field@downsyndromeuk.co.uk::28088bc8-68ac-40e6-96c2-86d46e2155de" providerId="AD" clId="Web-{09D35679-CF8E-4F41-EE1D-3BFBD0310BFE}" dt="2024-06-10T13:46:49.715" v="816"/>
          <ac:spMkLst>
            <pc:docMk/>
            <pc:sldMk cId="1523788231" sldId="428"/>
            <ac:spMk id="5" creationId="{D77DC779-C596-6E77-5FC1-FA11D2A9B1FA}"/>
          </ac:spMkLst>
        </pc:spChg>
        <pc:spChg chg="add del">
          <ac:chgData name="Kelly Field" userId="S::kelly.field@downsyndromeuk.co.uk::28088bc8-68ac-40e6-96c2-86d46e2155de" providerId="AD" clId="Web-{09D35679-CF8E-4F41-EE1D-3BFBD0310BFE}" dt="2024-06-10T13:47:06.701" v="824"/>
          <ac:spMkLst>
            <pc:docMk/>
            <pc:sldMk cId="1523788231" sldId="428"/>
            <ac:spMk id="6" creationId="{7F5D05E0-D15A-2569-0343-4F51F5F35001}"/>
          </ac:spMkLst>
        </pc:spChg>
        <pc:spChg chg="add del">
          <ac:chgData name="Kelly Field" userId="S::kelly.field@downsyndromeuk.co.uk::28088bc8-68ac-40e6-96c2-86d46e2155de" providerId="AD" clId="Web-{09D35679-CF8E-4F41-EE1D-3BFBD0310BFE}" dt="2024-06-10T13:47:06.701" v="823"/>
          <ac:spMkLst>
            <pc:docMk/>
            <pc:sldMk cId="1523788231" sldId="428"/>
            <ac:spMk id="9" creationId="{B1941613-0D82-4A16-4E7D-C64E853B6E21}"/>
          </ac:spMkLst>
        </pc:spChg>
        <pc:spChg chg="add del">
          <ac:chgData name="Kelly Field" userId="S::kelly.field@downsyndromeuk.co.uk::28088bc8-68ac-40e6-96c2-86d46e2155de" providerId="AD" clId="Web-{09D35679-CF8E-4F41-EE1D-3BFBD0310BFE}" dt="2024-06-10T13:47:06.701" v="821"/>
          <ac:spMkLst>
            <pc:docMk/>
            <pc:sldMk cId="1523788231" sldId="428"/>
            <ac:spMk id="13" creationId="{A37BBAC8-0EFE-F733-570D-99B74D30F66E}"/>
          </ac:spMkLst>
        </pc:spChg>
        <pc:spChg chg="add del mod">
          <ac:chgData name="Kelly Field" userId="S::kelly.field@downsyndromeuk.co.uk::28088bc8-68ac-40e6-96c2-86d46e2155de" providerId="AD" clId="Web-{09D35679-CF8E-4F41-EE1D-3BFBD0310BFE}" dt="2024-06-10T14:05:31.341" v="1142"/>
          <ac:spMkLst>
            <pc:docMk/>
            <pc:sldMk cId="1523788231" sldId="428"/>
            <ac:spMk id="14" creationId="{69652957-6BD3-CFEB-406E-8AF4A0A537F2}"/>
          </ac:spMkLst>
        </pc:spChg>
        <pc:spChg chg="add mod">
          <ac:chgData name="Kelly Field" userId="S::kelly.field@downsyndromeuk.co.uk::28088bc8-68ac-40e6-96c2-86d46e2155de" providerId="AD" clId="Web-{09D35679-CF8E-4F41-EE1D-3BFBD0310BFE}" dt="2024-06-10T14:06:11.499" v="1156" actId="20577"/>
          <ac:spMkLst>
            <pc:docMk/>
            <pc:sldMk cId="1523788231" sldId="428"/>
            <ac:spMk id="15" creationId="{6F38B350-D050-5850-5DE0-98D78091BC97}"/>
          </ac:spMkLst>
        </pc:spChg>
        <pc:picChg chg="del mod">
          <ac:chgData name="Kelly Field" userId="S::kelly.field@downsyndromeuk.co.uk::28088bc8-68ac-40e6-96c2-86d46e2155de" providerId="AD" clId="Web-{09D35679-CF8E-4F41-EE1D-3BFBD0310BFE}" dt="2024-06-10T13:48:11.064" v="834"/>
          <ac:picMkLst>
            <pc:docMk/>
            <pc:sldMk cId="1523788231" sldId="428"/>
            <ac:picMk id="7" creationId="{3F536B38-663D-BE9F-6A63-DEA63940435C}"/>
          </ac:picMkLst>
        </pc:picChg>
        <pc:picChg chg="add del">
          <ac:chgData name="Kelly Field" userId="S::kelly.field@downsyndromeuk.co.uk::28088bc8-68ac-40e6-96c2-86d46e2155de" providerId="AD" clId="Web-{09D35679-CF8E-4F41-EE1D-3BFBD0310BFE}" dt="2024-06-10T13:47:06.701" v="822"/>
          <ac:picMkLst>
            <pc:docMk/>
            <pc:sldMk cId="1523788231" sldId="428"/>
            <ac:picMk id="11" creationId="{5D3296D0-6C2D-1D4C-2AB8-FF46D3EBC56A}"/>
          </ac:picMkLst>
        </pc:picChg>
      </pc:sldChg>
      <pc:sldChg chg="modSp add replId">
        <pc:chgData name="Kelly Field" userId="S::kelly.field@downsyndromeuk.co.uk::28088bc8-68ac-40e6-96c2-86d46e2155de" providerId="AD" clId="Web-{09D35679-CF8E-4F41-EE1D-3BFBD0310BFE}" dt="2024-06-10T14:03:05.317" v="1120" actId="20577"/>
        <pc:sldMkLst>
          <pc:docMk/>
          <pc:sldMk cId="1549791238" sldId="429"/>
        </pc:sldMkLst>
        <pc:spChg chg="mod">
          <ac:chgData name="Kelly Field" userId="S::kelly.field@downsyndromeuk.co.uk::28088bc8-68ac-40e6-96c2-86d46e2155de" providerId="AD" clId="Web-{09D35679-CF8E-4F41-EE1D-3BFBD0310BFE}" dt="2024-06-10T14:03:05.317" v="1120" actId="20577"/>
          <ac:spMkLst>
            <pc:docMk/>
            <pc:sldMk cId="1549791238" sldId="429"/>
            <ac:spMk id="14" creationId="{69652957-6BD3-CFEB-406E-8AF4A0A537F2}"/>
          </ac:spMkLst>
        </pc:spChg>
      </pc:sldChg>
      <pc:sldChg chg="addSp delSp modSp add replId">
        <pc:chgData name="Kelly Field" userId="S::kelly.field@downsyndromeuk.co.uk::28088bc8-68ac-40e6-96c2-86d46e2155de" providerId="AD" clId="Web-{09D35679-CF8E-4F41-EE1D-3BFBD0310BFE}" dt="2024-06-10T13:53:21.503" v="899" actId="1076"/>
        <pc:sldMkLst>
          <pc:docMk/>
          <pc:sldMk cId="4082747179" sldId="430"/>
        </pc:sldMkLst>
        <pc:spChg chg="add del mod">
          <ac:chgData name="Kelly Field" userId="S::kelly.field@downsyndromeuk.co.uk::28088bc8-68ac-40e6-96c2-86d46e2155de" providerId="AD" clId="Web-{09D35679-CF8E-4F41-EE1D-3BFBD0310BFE}" dt="2024-06-10T13:50:34.525" v="870"/>
          <ac:spMkLst>
            <pc:docMk/>
            <pc:sldMk cId="4082747179" sldId="430"/>
            <ac:spMk id="2" creationId="{5582CE53-E237-8906-1046-EC3FA7954ABD}"/>
          </ac:spMkLst>
        </pc:spChg>
        <pc:spChg chg="add mod">
          <ac:chgData name="Kelly Field" userId="S::kelly.field@downsyndromeuk.co.uk::28088bc8-68ac-40e6-96c2-86d46e2155de" providerId="AD" clId="Web-{09D35679-CF8E-4F41-EE1D-3BFBD0310BFE}" dt="2024-06-10T13:53:18.784" v="898" actId="1076"/>
          <ac:spMkLst>
            <pc:docMk/>
            <pc:sldMk cId="4082747179" sldId="430"/>
            <ac:spMk id="3" creationId="{461C5272-5E33-CEA3-8B6A-AE91240921D7}"/>
          </ac:spMkLst>
        </pc:spChg>
        <pc:spChg chg="add mod">
          <ac:chgData name="Kelly Field" userId="S::kelly.field@downsyndromeuk.co.uk::28088bc8-68ac-40e6-96c2-86d46e2155de" providerId="AD" clId="Web-{09D35679-CF8E-4F41-EE1D-3BFBD0310BFE}" dt="2024-06-10T13:53:21.503" v="899" actId="1076"/>
          <ac:spMkLst>
            <pc:docMk/>
            <pc:sldMk cId="4082747179" sldId="430"/>
            <ac:spMk id="4" creationId="{FF170D71-C6DD-7CDC-2FDF-6B9B949F0CC1}"/>
          </ac:spMkLst>
        </pc:spChg>
        <pc:spChg chg="del mod">
          <ac:chgData name="Kelly Field" userId="S::kelly.field@downsyndromeuk.co.uk::28088bc8-68ac-40e6-96c2-86d46e2155de" providerId="AD" clId="Web-{09D35679-CF8E-4F41-EE1D-3BFBD0310BFE}" dt="2024-06-10T13:50:19.961" v="862"/>
          <ac:spMkLst>
            <pc:docMk/>
            <pc:sldMk cId="4082747179" sldId="430"/>
            <ac:spMk id="14" creationId="{69652957-6BD3-CFEB-406E-8AF4A0A537F2}"/>
          </ac:spMkLst>
        </pc:spChg>
      </pc:sldChg>
      <pc:sldChg chg="addSp delSp modSp add replId">
        <pc:chgData name="Kelly Field" userId="S::kelly.field@downsyndromeuk.co.uk::28088bc8-68ac-40e6-96c2-86d46e2155de" providerId="AD" clId="Web-{09D35679-CF8E-4F41-EE1D-3BFBD0310BFE}" dt="2024-06-10T15:51:37.526" v="4676" actId="20577"/>
        <pc:sldMkLst>
          <pc:docMk/>
          <pc:sldMk cId="3799775300" sldId="431"/>
        </pc:sldMkLst>
        <pc:spChg chg="add del mod">
          <ac:chgData name="Kelly Field" userId="S::kelly.field@downsyndromeuk.co.uk::28088bc8-68ac-40e6-96c2-86d46e2155de" providerId="AD" clId="Web-{09D35679-CF8E-4F41-EE1D-3BFBD0310BFE}" dt="2024-06-10T13:54:38.507" v="910"/>
          <ac:spMkLst>
            <pc:docMk/>
            <pc:sldMk cId="3799775300" sldId="431"/>
            <ac:spMk id="2" creationId="{95DECD96-8248-5318-AA71-44FC91FFA6CE}"/>
          </ac:spMkLst>
        </pc:spChg>
        <pc:spChg chg="del">
          <ac:chgData name="Kelly Field" userId="S::kelly.field@downsyndromeuk.co.uk::28088bc8-68ac-40e6-96c2-86d46e2155de" providerId="AD" clId="Web-{09D35679-CF8E-4F41-EE1D-3BFBD0310BFE}" dt="2024-06-10T13:54:20.271" v="905"/>
          <ac:spMkLst>
            <pc:docMk/>
            <pc:sldMk cId="3799775300" sldId="431"/>
            <ac:spMk id="3" creationId="{461C5272-5E33-CEA3-8B6A-AE91240921D7}"/>
          </ac:spMkLst>
        </pc:spChg>
        <pc:spChg chg="del mod">
          <ac:chgData name="Kelly Field" userId="S::kelly.field@downsyndromeuk.co.uk::28088bc8-68ac-40e6-96c2-86d46e2155de" providerId="AD" clId="Web-{09D35679-CF8E-4F41-EE1D-3BFBD0310BFE}" dt="2024-06-10T13:54:08.833" v="904"/>
          <ac:spMkLst>
            <pc:docMk/>
            <pc:sldMk cId="3799775300" sldId="431"/>
            <ac:spMk id="4" creationId="{FF170D71-C6DD-7CDC-2FDF-6B9B949F0CC1}"/>
          </ac:spMkLst>
        </pc:spChg>
        <pc:spChg chg="add mod">
          <ac:chgData name="Kelly Field" userId="S::kelly.field@downsyndromeuk.co.uk::28088bc8-68ac-40e6-96c2-86d46e2155de" providerId="AD" clId="Web-{09D35679-CF8E-4F41-EE1D-3BFBD0310BFE}" dt="2024-06-10T15:51:26.416" v="4673" actId="20577"/>
          <ac:spMkLst>
            <pc:docMk/>
            <pc:sldMk cId="3799775300" sldId="431"/>
            <ac:spMk id="6" creationId="{9D79C8BA-8A11-5A75-8C90-2A3633190584}"/>
          </ac:spMkLst>
        </pc:spChg>
        <pc:spChg chg="add mod">
          <ac:chgData name="Kelly Field" userId="S::kelly.field@downsyndromeuk.co.uk::28088bc8-68ac-40e6-96c2-86d46e2155de" providerId="AD" clId="Web-{09D35679-CF8E-4F41-EE1D-3BFBD0310BFE}" dt="2024-06-10T15:51:37.526" v="4676" actId="20577"/>
          <ac:spMkLst>
            <pc:docMk/>
            <pc:sldMk cId="3799775300" sldId="431"/>
            <ac:spMk id="8" creationId="{DF3AA58D-5122-47CC-6222-0C919623958F}"/>
          </ac:spMkLst>
        </pc:spChg>
        <pc:spChg chg="add mod">
          <ac:chgData name="Kelly Field" userId="S::kelly.field@downsyndromeuk.co.uk::28088bc8-68ac-40e6-96c2-86d46e2155de" providerId="AD" clId="Web-{09D35679-CF8E-4F41-EE1D-3BFBD0310BFE}" dt="2024-06-10T14:05:04.699" v="1138" actId="1076"/>
          <ac:spMkLst>
            <pc:docMk/>
            <pc:sldMk cId="3799775300" sldId="431"/>
            <ac:spMk id="9" creationId="{226D29A1-8769-2CD4-B16E-582E5A3B3735}"/>
          </ac:spMkLst>
        </pc:spChg>
      </pc:sldChg>
      <pc:sldChg chg="add replId">
        <pc:chgData name="Kelly Field" userId="S::kelly.field@downsyndromeuk.co.uk::28088bc8-68ac-40e6-96c2-86d46e2155de" providerId="AD" clId="Web-{09D35679-CF8E-4F41-EE1D-3BFBD0310BFE}" dt="2024-06-10T14:05:25.309" v="1139"/>
        <pc:sldMkLst>
          <pc:docMk/>
          <pc:sldMk cId="3674965750" sldId="432"/>
        </pc:sldMkLst>
      </pc:sldChg>
      <pc:sldChg chg="modSp add replId">
        <pc:chgData name="Kelly Field" userId="S::kelly.field@downsyndromeuk.co.uk::28088bc8-68ac-40e6-96c2-86d46e2155de" providerId="AD" clId="Web-{09D35679-CF8E-4F41-EE1D-3BFBD0310BFE}" dt="2024-06-10T14:06:54.892" v="1206" actId="1076"/>
        <pc:sldMkLst>
          <pc:docMk/>
          <pc:sldMk cId="4000191705" sldId="433"/>
        </pc:sldMkLst>
        <pc:spChg chg="mod">
          <ac:chgData name="Kelly Field" userId="S::kelly.field@downsyndromeuk.co.uk::28088bc8-68ac-40e6-96c2-86d46e2155de" providerId="AD" clId="Web-{09D35679-CF8E-4F41-EE1D-3BFBD0310BFE}" dt="2024-06-10T14:06:54.892" v="1206" actId="1076"/>
          <ac:spMkLst>
            <pc:docMk/>
            <pc:sldMk cId="4000191705" sldId="433"/>
            <ac:spMk id="15" creationId="{6F38B350-D050-5850-5DE0-98D78091BC97}"/>
          </ac:spMkLst>
        </pc:spChg>
      </pc:sldChg>
      <pc:sldChg chg="addSp delSp modSp add mod replId setBg">
        <pc:chgData name="Kelly Field" userId="S::kelly.field@downsyndromeuk.co.uk::28088bc8-68ac-40e6-96c2-86d46e2155de" providerId="AD" clId="Web-{09D35679-CF8E-4F41-EE1D-3BFBD0310BFE}" dt="2024-06-10T15:10:22.405" v="3355" actId="1076"/>
        <pc:sldMkLst>
          <pc:docMk/>
          <pc:sldMk cId="2262208009" sldId="434"/>
        </pc:sldMkLst>
        <pc:spChg chg="mod">
          <ac:chgData name="Kelly Field" userId="S::kelly.field@downsyndromeuk.co.uk::28088bc8-68ac-40e6-96c2-86d46e2155de" providerId="AD" clId="Web-{09D35679-CF8E-4F41-EE1D-3BFBD0310BFE}" dt="2024-06-10T15:10:22.405" v="3355" actId="1076"/>
          <ac:spMkLst>
            <pc:docMk/>
            <pc:sldMk cId="2262208009" sldId="434"/>
            <ac:spMk id="2" creationId="{64F73941-8527-BE38-E5FB-F5583D42CD3A}"/>
          </ac:spMkLst>
        </pc:spChg>
        <pc:spChg chg="add del mod">
          <ac:chgData name="Kelly Field" userId="S::kelly.field@downsyndromeuk.co.uk::28088bc8-68ac-40e6-96c2-86d46e2155de" providerId="AD" clId="Web-{09D35679-CF8E-4F41-EE1D-3BFBD0310BFE}" dt="2024-06-10T14:16:10.519" v="1346"/>
          <ac:spMkLst>
            <pc:docMk/>
            <pc:sldMk cId="2262208009" sldId="434"/>
            <ac:spMk id="17" creationId="{CF23FAB5-EF71-3C52-95BD-49BE356D37AF}"/>
          </ac:spMkLst>
        </pc:spChg>
        <pc:graphicFrameChg chg="del mod">
          <ac:chgData name="Kelly Field" userId="S::kelly.field@downsyndromeuk.co.uk::28088bc8-68ac-40e6-96c2-86d46e2155de" providerId="AD" clId="Web-{09D35679-CF8E-4F41-EE1D-3BFBD0310BFE}" dt="2024-06-10T14:16:00.174" v="1344"/>
          <ac:graphicFrameMkLst>
            <pc:docMk/>
            <pc:sldMk cId="2262208009" sldId="434"/>
            <ac:graphicFrameMk id="14" creationId="{808384C2-38B8-EDC7-7AC1-7AEFF0D8C793}"/>
          </ac:graphicFrameMkLst>
        </pc:graphicFrameChg>
        <pc:graphicFrameChg chg="add mod modGraphic">
          <ac:chgData name="Kelly Field" userId="S::kelly.field@downsyndromeuk.co.uk::28088bc8-68ac-40e6-96c2-86d46e2155de" providerId="AD" clId="Web-{09D35679-CF8E-4F41-EE1D-3BFBD0310BFE}" dt="2024-06-10T15:09:22.574" v="3332" actId="1076"/>
          <ac:graphicFrameMkLst>
            <pc:docMk/>
            <pc:sldMk cId="2262208009" sldId="434"/>
            <ac:graphicFrameMk id="18"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04.748" v="3351" actId="1076"/>
          <ac:graphicFrameMkLst>
            <pc:docMk/>
            <pc:sldMk cId="2262208009" sldId="434"/>
            <ac:graphicFrameMk id="25"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09:58.466" v="3350" actId="20577"/>
          <ac:graphicFrameMkLst>
            <pc:docMk/>
            <pc:sldMk cId="2262208009" sldId="434"/>
            <ac:graphicFrameMk id="32" creationId="{691D19CB-B305-79A6-7E0B-EB036676F309}"/>
          </ac:graphicFrameMkLst>
        </pc:graphicFrameChg>
        <pc:graphicFrameChg chg="add mod">
          <ac:chgData name="Kelly Field" userId="S::kelly.field@downsyndromeuk.co.uk::28088bc8-68ac-40e6-96c2-86d46e2155de" providerId="AD" clId="Web-{09D35679-CF8E-4F41-EE1D-3BFBD0310BFE}" dt="2024-06-10T15:10:08.545" v="3352" actId="1076"/>
          <ac:graphicFrameMkLst>
            <pc:docMk/>
            <pc:sldMk cId="2262208009" sldId="434"/>
            <ac:graphicFrameMk id="39"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10.467" v="3353" actId="1076"/>
          <ac:graphicFrameMkLst>
            <pc:docMk/>
            <pc:sldMk cId="2262208009" sldId="434"/>
            <ac:graphicFrameMk id="50"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09:48.341" v="3349" actId="20577"/>
          <ac:graphicFrameMkLst>
            <pc:docMk/>
            <pc:sldMk cId="2262208009" sldId="434"/>
            <ac:graphicFrameMk id="59"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14.795" v="3354" actId="1076"/>
          <ac:graphicFrameMkLst>
            <pc:docMk/>
            <pc:sldMk cId="2262208009" sldId="434"/>
            <ac:graphicFrameMk id="66" creationId="{691D19CB-B305-79A6-7E0B-EB036676F309}"/>
          </ac:graphicFrameMkLst>
        </pc:graphicFrameChg>
      </pc:sldChg>
      <pc:sldChg chg="add replId">
        <pc:chgData name="Kelly Field" userId="S::kelly.field@downsyndromeuk.co.uk::28088bc8-68ac-40e6-96c2-86d46e2155de" providerId="AD" clId="Web-{09D35679-CF8E-4F41-EE1D-3BFBD0310BFE}" dt="2024-06-10T14:26:07.380" v="1580"/>
        <pc:sldMkLst>
          <pc:docMk/>
          <pc:sldMk cId="644280297" sldId="435"/>
        </pc:sldMkLst>
      </pc:sldChg>
      <pc:sldChg chg="addSp delSp modSp add ord replId">
        <pc:chgData name="Kelly Field" userId="S::kelly.field@downsyndromeuk.co.uk::28088bc8-68ac-40e6-96c2-86d46e2155de" providerId="AD" clId="Web-{09D35679-CF8E-4F41-EE1D-3BFBD0310BFE}" dt="2024-06-10T14:32:19.041" v="1802"/>
        <pc:sldMkLst>
          <pc:docMk/>
          <pc:sldMk cId="552309207" sldId="436"/>
        </pc:sldMkLst>
        <pc:spChg chg="mod">
          <ac:chgData name="Kelly Field" userId="S::kelly.field@downsyndromeuk.co.uk::28088bc8-68ac-40e6-96c2-86d46e2155de" providerId="AD" clId="Web-{09D35679-CF8E-4F41-EE1D-3BFBD0310BFE}" dt="2024-06-10T14:31:15.647" v="1793" actId="1076"/>
          <ac:spMkLst>
            <pc:docMk/>
            <pc:sldMk cId="552309207" sldId="436"/>
            <ac:spMk id="6" creationId="{9D79C8BA-8A11-5A75-8C90-2A3633190584}"/>
          </ac:spMkLst>
        </pc:spChg>
        <pc:spChg chg="del">
          <ac:chgData name="Kelly Field" userId="S::kelly.field@downsyndromeuk.co.uk::28088bc8-68ac-40e6-96c2-86d46e2155de" providerId="AD" clId="Web-{09D35679-CF8E-4F41-EE1D-3BFBD0310BFE}" dt="2024-06-10T14:29:35.688" v="1633"/>
          <ac:spMkLst>
            <pc:docMk/>
            <pc:sldMk cId="552309207" sldId="436"/>
            <ac:spMk id="8" creationId="{DF3AA58D-5122-47CC-6222-0C919623958F}"/>
          </ac:spMkLst>
        </pc:spChg>
        <pc:spChg chg="del">
          <ac:chgData name="Kelly Field" userId="S::kelly.field@downsyndromeuk.co.uk::28088bc8-68ac-40e6-96c2-86d46e2155de" providerId="AD" clId="Web-{09D35679-CF8E-4F41-EE1D-3BFBD0310BFE}" dt="2024-06-10T14:29:27.047" v="1632"/>
          <ac:spMkLst>
            <pc:docMk/>
            <pc:sldMk cId="552309207" sldId="436"/>
            <ac:spMk id="9" creationId="{226D29A1-8769-2CD4-B16E-582E5A3B3735}"/>
          </ac:spMkLst>
        </pc:spChg>
        <pc:picChg chg="add mod">
          <ac:chgData name="Kelly Field" userId="S::kelly.field@downsyndromeuk.co.uk::28088bc8-68ac-40e6-96c2-86d46e2155de" providerId="AD" clId="Web-{09D35679-CF8E-4F41-EE1D-3BFBD0310BFE}" dt="2024-06-10T14:32:01.321" v="1799" actId="1076"/>
          <ac:picMkLst>
            <pc:docMk/>
            <pc:sldMk cId="552309207" sldId="436"/>
            <ac:picMk id="2" creationId="{C6319926-7623-7E9F-798F-374806195DA4}"/>
          </ac:picMkLst>
        </pc:picChg>
      </pc:sldChg>
      <pc:sldChg chg="modSp add replId">
        <pc:chgData name="Kelly Field" userId="S::kelly.field@downsyndromeuk.co.uk::28088bc8-68ac-40e6-96c2-86d46e2155de" providerId="AD" clId="Web-{09D35679-CF8E-4F41-EE1D-3BFBD0310BFE}" dt="2024-06-10T14:34:01.921" v="1890" actId="1076"/>
        <pc:sldMkLst>
          <pc:docMk/>
          <pc:sldMk cId="1915428156" sldId="437"/>
        </pc:sldMkLst>
        <pc:spChg chg="mod">
          <ac:chgData name="Kelly Field" userId="S::kelly.field@downsyndromeuk.co.uk::28088bc8-68ac-40e6-96c2-86d46e2155de" providerId="AD" clId="Web-{09D35679-CF8E-4F41-EE1D-3BFBD0310BFE}" dt="2024-06-10T14:34:01.921" v="1890" actId="1076"/>
          <ac:spMkLst>
            <pc:docMk/>
            <pc:sldMk cId="1915428156" sldId="437"/>
            <ac:spMk id="6" creationId="{9D79C8BA-8A11-5A75-8C90-2A3633190584}"/>
          </ac:spMkLst>
        </pc:spChg>
      </pc:sldChg>
      <pc:sldChg chg="delSp modSp add replId">
        <pc:chgData name="Kelly Field" userId="S::kelly.field@downsyndromeuk.co.uk::28088bc8-68ac-40e6-96c2-86d46e2155de" providerId="AD" clId="Web-{09D35679-CF8E-4F41-EE1D-3BFBD0310BFE}" dt="2024-06-10T14:34:59.612" v="2006" actId="1076"/>
        <pc:sldMkLst>
          <pc:docMk/>
          <pc:sldMk cId="3860087065" sldId="438"/>
        </pc:sldMkLst>
        <pc:spChg chg="mod">
          <ac:chgData name="Kelly Field" userId="S::kelly.field@downsyndromeuk.co.uk::28088bc8-68ac-40e6-96c2-86d46e2155de" providerId="AD" clId="Web-{09D35679-CF8E-4F41-EE1D-3BFBD0310BFE}" dt="2024-06-10T14:34:59.612" v="2006" actId="1076"/>
          <ac:spMkLst>
            <pc:docMk/>
            <pc:sldMk cId="3860087065" sldId="438"/>
            <ac:spMk id="6" creationId="{9D79C8BA-8A11-5A75-8C90-2A3633190584}"/>
          </ac:spMkLst>
        </pc:spChg>
        <pc:picChg chg="del">
          <ac:chgData name="Kelly Field" userId="S::kelly.field@downsyndromeuk.co.uk::28088bc8-68ac-40e6-96c2-86d46e2155de" providerId="AD" clId="Web-{09D35679-CF8E-4F41-EE1D-3BFBD0310BFE}" dt="2024-06-10T14:34:09.234" v="1892"/>
          <ac:picMkLst>
            <pc:docMk/>
            <pc:sldMk cId="3860087065" sldId="438"/>
            <ac:picMk id="2" creationId="{C6319926-7623-7E9F-798F-374806195DA4}"/>
          </ac:picMkLst>
        </pc:picChg>
      </pc:sldChg>
      <pc:sldChg chg="addSp delSp modSp add replId">
        <pc:chgData name="Kelly Field" userId="S::kelly.field@downsyndromeuk.co.uk::28088bc8-68ac-40e6-96c2-86d46e2155de" providerId="AD" clId="Web-{09D35679-CF8E-4F41-EE1D-3BFBD0310BFE}" dt="2024-06-10T15:34:57.909" v="3999" actId="14100"/>
        <pc:sldMkLst>
          <pc:docMk/>
          <pc:sldMk cId="49772243" sldId="439"/>
        </pc:sldMkLst>
        <pc:spChg chg="add mod">
          <ac:chgData name="Kelly Field" userId="S::kelly.field@downsyndromeuk.co.uk::28088bc8-68ac-40e6-96c2-86d46e2155de" providerId="AD" clId="Web-{09D35679-CF8E-4F41-EE1D-3BFBD0310BFE}" dt="2024-06-10T15:33:42.889" v="3975" actId="1076"/>
          <ac:spMkLst>
            <pc:docMk/>
            <pc:sldMk cId="49772243" sldId="439"/>
            <ac:spMk id="4" creationId="{2E5BD9FF-1940-4638-90C7-A65C335387FE}"/>
          </ac:spMkLst>
        </pc:spChg>
        <pc:spChg chg="add mod">
          <ac:chgData name="Kelly Field" userId="S::kelly.field@downsyndromeuk.co.uk::28088bc8-68ac-40e6-96c2-86d46e2155de" providerId="AD" clId="Web-{09D35679-CF8E-4F41-EE1D-3BFBD0310BFE}" dt="2024-06-10T15:33:46.905" v="3977" actId="1076"/>
          <ac:spMkLst>
            <pc:docMk/>
            <pc:sldMk cId="49772243" sldId="439"/>
            <ac:spMk id="5" creationId="{619C81D2-EEB8-0398-AD9E-BE7D506C94E5}"/>
          </ac:spMkLst>
        </pc:spChg>
        <pc:spChg chg="mod">
          <ac:chgData name="Kelly Field" userId="S::kelly.field@downsyndromeuk.co.uk::28088bc8-68ac-40e6-96c2-86d46e2155de" providerId="AD" clId="Web-{09D35679-CF8E-4F41-EE1D-3BFBD0310BFE}" dt="2024-06-10T15:34:57.909" v="3999" actId="14100"/>
          <ac:spMkLst>
            <pc:docMk/>
            <pc:sldMk cId="49772243" sldId="439"/>
            <ac:spMk id="6" creationId="{9D79C8BA-8A11-5A75-8C90-2A3633190584}"/>
          </ac:spMkLst>
        </pc:spChg>
        <pc:spChg chg="add mod">
          <ac:chgData name="Kelly Field" userId="S::kelly.field@downsyndromeuk.co.uk::28088bc8-68ac-40e6-96c2-86d46e2155de" providerId="AD" clId="Web-{09D35679-CF8E-4F41-EE1D-3BFBD0310BFE}" dt="2024-06-10T15:34:46.283" v="3998" actId="1076"/>
          <ac:spMkLst>
            <pc:docMk/>
            <pc:sldMk cId="49772243" sldId="439"/>
            <ac:spMk id="7" creationId="{B7F4C565-B033-55D5-208D-BA8DC950058C}"/>
          </ac:spMkLst>
        </pc:spChg>
        <pc:picChg chg="add del mod">
          <ac:chgData name="Kelly Field" userId="S::kelly.field@downsyndromeuk.co.uk::28088bc8-68ac-40e6-96c2-86d46e2155de" providerId="AD" clId="Web-{09D35679-CF8E-4F41-EE1D-3BFBD0310BFE}" dt="2024-06-10T15:33:17.450" v="3967"/>
          <ac:picMkLst>
            <pc:docMk/>
            <pc:sldMk cId="49772243" sldId="439"/>
            <ac:picMk id="2" creationId="{543D8CE2-2AFD-04C5-37A6-2FFC8DF90F21}"/>
          </ac:picMkLst>
        </pc:picChg>
      </pc:sldChg>
      <pc:sldChg chg="addSp delSp modSp add ord replId">
        <pc:chgData name="Kelly Field" userId="S::kelly.field@downsyndromeuk.co.uk::28088bc8-68ac-40e6-96c2-86d46e2155de" providerId="AD" clId="Web-{09D35679-CF8E-4F41-EE1D-3BFBD0310BFE}" dt="2024-06-10T15:36:53.024" v="4040" actId="1076"/>
        <pc:sldMkLst>
          <pc:docMk/>
          <pc:sldMk cId="318904593" sldId="440"/>
        </pc:sldMkLst>
        <pc:spChg chg="add del mod">
          <ac:chgData name="Kelly Field" userId="S::kelly.field@downsyndromeuk.co.uk::28088bc8-68ac-40e6-96c2-86d46e2155de" providerId="AD" clId="Web-{09D35679-CF8E-4F41-EE1D-3BFBD0310BFE}" dt="2024-06-10T14:42:23.136" v="2392"/>
          <ac:spMkLst>
            <pc:docMk/>
            <pc:sldMk cId="318904593" sldId="440"/>
            <ac:spMk id="3" creationId="{E849F79A-A9C6-CBAC-93CF-8D80B7205A03}"/>
          </ac:spMkLst>
        </pc:spChg>
        <pc:spChg chg="add mod">
          <ac:chgData name="Kelly Field" userId="S::kelly.field@downsyndromeuk.co.uk::28088bc8-68ac-40e6-96c2-86d46e2155de" providerId="AD" clId="Web-{09D35679-CF8E-4F41-EE1D-3BFBD0310BFE}" dt="2024-06-10T14:42:51.935" v="2400" actId="1076"/>
          <ac:spMkLst>
            <pc:docMk/>
            <pc:sldMk cId="318904593" sldId="440"/>
            <ac:spMk id="5" creationId="{29817F55-AB41-3306-1C4A-AD815AAD9063}"/>
          </ac:spMkLst>
        </pc:spChg>
        <pc:spChg chg="mod">
          <ac:chgData name="Kelly Field" userId="S::kelly.field@downsyndromeuk.co.uk::28088bc8-68ac-40e6-96c2-86d46e2155de" providerId="AD" clId="Web-{09D35679-CF8E-4F41-EE1D-3BFBD0310BFE}" dt="2024-06-10T15:36:48.337" v="4038" actId="1076"/>
          <ac:spMkLst>
            <pc:docMk/>
            <pc:sldMk cId="318904593" sldId="440"/>
            <ac:spMk id="6" creationId="{9D79C8BA-8A11-5A75-8C90-2A3633190584}"/>
          </ac:spMkLst>
        </pc:spChg>
        <pc:spChg chg="add mod">
          <ac:chgData name="Kelly Field" userId="S::kelly.field@downsyndromeuk.co.uk::28088bc8-68ac-40e6-96c2-86d46e2155de" providerId="AD" clId="Web-{09D35679-CF8E-4F41-EE1D-3BFBD0310BFE}" dt="2024-06-10T15:36:50.884" v="4039" actId="1076"/>
          <ac:spMkLst>
            <pc:docMk/>
            <pc:sldMk cId="318904593" sldId="440"/>
            <ac:spMk id="7" creationId="{B76DB4DA-2C40-1233-9711-ED3E771C75FF}"/>
          </ac:spMkLst>
        </pc:spChg>
        <pc:spChg chg="add mod">
          <ac:chgData name="Kelly Field" userId="S::kelly.field@downsyndromeuk.co.uk::28088bc8-68ac-40e6-96c2-86d46e2155de" providerId="AD" clId="Web-{09D35679-CF8E-4F41-EE1D-3BFBD0310BFE}" dt="2024-06-10T15:36:53.024" v="4040" actId="1076"/>
          <ac:spMkLst>
            <pc:docMk/>
            <pc:sldMk cId="318904593" sldId="440"/>
            <ac:spMk id="8" creationId="{6ECCD06B-C47B-D4E0-91F8-1F434C98D3A7}"/>
          </ac:spMkLst>
        </pc:spChg>
      </pc:sldChg>
      <pc:sldChg chg="addSp modSp add replId">
        <pc:chgData name="Kelly Field" userId="S::kelly.field@downsyndromeuk.co.uk::28088bc8-68ac-40e6-96c2-86d46e2155de" providerId="AD" clId="Web-{09D35679-CF8E-4F41-EE1D-3BFBD0310BFE}" dt="2024-06-10T15:39:13.251" v="4120" actId="1076"/>
        <pc:sldMkLst>
          <pc:docMk/>
          <pc:sldMk cId="309439922" sldId="441"/>
        </pc:sldMkLst>
        <pc:spChg chg="add mod">
          <ac:chgData name="Kelly Field" userId="S::kelly.field@downsyndromeuk.co.uk::28088bc8-68ac-40e6-96c2-86d46e2155de" providerId="AD" clId="Web-{09D35679-CF8E-4F41-EE1D-3BFBD0310BFE}" dt="2024-06-10T15:39:13.251" v="4120" actId="1076"/>
          <ac:spMkLst>
            <pc:docMk/>
            <pc:sldMk cId="309439922" sldId="441"/>
            <ac:spMk id="2" creationId="{CBFBEF91-0F74-711F-4BCD-F4EA4C91EB5E}"/>
          </ac:spMkLst>
        </pc:spChg>
        <pc:spChg chg="add mod">
          <ac:chgData name="Kelly Field" userId="S::kelly.field@downsyndromeuk.co.uk::28088bc8-68ac-40e6-96c2-86d46e2155de" providerId="AD" clId="Web-{09D35679-CF8E-4F41-EE1D-3BFBD0310BFE}" dt="2024-06-10T15:39:08.688" v="4119" actId="1076"/>
          <ac:spMkLst>
            <pc:docMk/>
            <pc:sldMk cId="309439922" sldId="441"/>
            <ac:spMk id="3" creationId="{7FBE3EE8-D88D-CB43-515A-A3C5E9D4A5AA}"/>
          </ac:spMkLst>
        </pc:spChg>
        <pc:spChg chg="mod">
          <ac:chgData name="Kelly Field" userId="S::kelly.field@downsyndromeuk.co.uk::28088bc8-68ac-40e6-96c2-86d46e2155de" providerId="AD" clId="Web-{09D35679-CF8E-4F41-EE1D-3BFBD0310BFE}" dt="2024-06-10T15:37:56.793" v="4075" actId="1076"/>
          <ac:spMkLst>
            <pc:docMk/>
            <pc:sldMk cId="309439922" sldId="441"/>
            <ac:spMk id="5" creationId="{29817F55-AB41-3306-1C4A-AD815AAD9063}"/>
          </ac:spMkLst>
        </pc:spChg>
        <pc:spChg chg="mod">
          <ac:chgData name="Kelly Field" userId="S::kelly.field@downsyndromeuk.co.uk::28088bc8-68ac-40e6-96c2-86d46e2155de" providerId="AD" clId="Web-{09D35679-CF8E-4F41-EE1D-3BFBD0310BFE}" dt="2024-06-10T15:38:49.375" v="4098" actId="1076"/>
          <ac:spMkLst>
            <pc:docMk/>
            <pc:sldMk cId="309439922" sldId="441"/>
            <ac:spMk id="6" creationId="{9D79C8BA-8A11-5A75-8C90-2A3633190584}"/>
          </ac:spMkLst>
        </pc:spChg>
      </pc:sldChg>
      <pc:sldChg chg="addSp delSp modSp add replId">
        <pc:chgData name="Kelly Field" userId="S::kelly.field@downsyndromeuk.co.uk::28088bc8-68ac-40e6-96c2-86d46e2155de" providerId="AD" clId="Web-{09D35679-CF8E-4F41-EE1D-3BFBD0310BFE}" dt="2024-06-10T15:39:42.862" v="4123" actId="20577"/>
        <pc:sldMkLst>
          <pc:docMk/>
          <pc:sldMk cId="590508599" sldId="442"/>
        </pc:sldMkLst>
        <pc:spChg chg="add mod">
          <ac:chgData name="Kelly Field" userId="S::kelly.field@downsyndromeuk.co.uk::28088bc8-68ac-40e6-96c2-86d46e2155de" providerId="AD" clId="Web-{09D35679-CF8E-4F41-EE1D-3BFBD0310BFE}" dt="2024-06-10T14:48:54.158" v="2823" actId="1076"/>
          <ac:spMkLst>
            <pc:docMk/>
            <pc:sldMk cId="590508599" sldId="442"/>
            <ac:spMk id="3" creationId="{44664335-B152-3AB9-D580-E7E92F583019}"/>
          </ac:spMkLst>
        </pc:spChg>
        <pc:spChg chg="add mod">
          <ac:chgData name="Kelly Field" userId="S::kelly.field@downsyndromeuk.co.uk::28088bc8-68ac-40e6-96c2-86d46e2155de" providerId="AD" clId="Web-{09D35679-CF8E-4F41-EE1D-3BFBD0310BFE}" dt="2024-06-10T14:49:20.081" v="2831" actId="688"/>
          <ac:spMkLst>
            <pc:docMk/>
            <pc:sldMk cId="590508599" sldId="442"/>
            <ac:spMk id="4" creationId="{8AF130C0-E41F-9730-A2FA-9B9A2B6B1D5A}"/>
          </ac:spMkLst>
        </pc:spChg>
        <pc:spChg chg="del mod">
          <ac:chgData name="Kelly Field" userId="S::kelly.field@downsyndromeuk.co.uk::28088bc8-68ac-40e6-96c2-86d46e2155de" providerId="AD" clId="Web-{09D35679-CF8E-4F41-EE1D-3BFBD0310BFE}" dt="2024-06-10T14:44:51.348" v="2548"/>
          <ac:spMkLst>
            <pc:docMk/>
            <pc:sldMk cId="590508599" sldId="442"/>
            <ac:spMk id="5" creationId="{29817F55-AB41-3306-1C4A-AD815AAD9063}"/>
          </ac:spMkLst>
        </pc:spChg>
        <pc:spChg chg="mod">
          <ac:chgData name="Kelly Field" userId="S::kelly.field@downsyndromeuk.co.uk::28088bc8-68ac-40e6-96c2-86d46e2155de" providerId="AD" clId="Web-{09D35679-CF8E-4F41-EE1D-3BFBD0310BFE}" dt="2024-06-10T15:39:42.862" v="4123" actId="20577"/>
          <ac:spMkLst>
            <pc:docMk/>
            <pc:sldMk cId="590508599" sldId="442"/>
            <ac:spMk id="6" creationId="{9D79C8BA-8A11-5A75-8C90-2A3633190584}"/>
          </ac:spMkLst>
        </pc:spChg>
        <pc:spChg chg="add mod">
          <ac:chgData name="Kelly Field" userId="S::kelly.field@downsyndromeuk.co.uk::28088bc8-68ac-40e6-96c2-86d46e2155de" providerId="AD" clId="Web-{09D35679-CF8E-4F41-EE1D-3BFBD0310BFE}" dt="2024-06-10T14:49:13.331" v="2829" actId="688"/>
          <ac:spMkLst>
            <pc:docMk/>
            <pc:sldMk cId="590508599" sldId="442"/>
            <ac:spMk id="7" creationId="{6C0FE4A5-4375-2293-CE61-204414464A46}"/>
          </ac:spMkLst>
        </pc:spChg>
      </pc:sldChg>
      <pc:sldChg chg="modSp add replId">
        <pc:chgData name="Kelly Field" userId="S::kelly.field@downsyndromeuk.co.uk::28088bc8-68ac-40e6-96c2-86d46e2155de" providerId="AD" clId="Web-{09D35679-CF8E-4F41-EE1D-3BFBD0310BFE}" dt="2024-06-10T14:51:12.764" v="2870" actId="20577"/>
        <pc:sldMkLst>
          <pc:docMk/>
          <pc:sldMk cId="1523467916" sldId="443"/>
        </pc:sldMkLst>
        <pc:spChg chg="mod">
          <ac:chgData name="Kelly Field" userId="S::kelly.field@downsyndromeuk.co.uk::28088bc8-68ac-40e6-96c2-86d46e2155de" providerId="AD" clId="Web-{09D35679-CF8E-4F41-EE1D-3BFBD0310BFE}" dt="2024-06-10T14:51:06.888" v="2868" actId="20577"/>
          <ac:spMkLst>
            <pc:docMk/>
            <pc:sldMk cId="1523467916" sldId="443"/>
            <ac:spMk id="3" creationId="{E697272F-3DD9-C643-8D4E-C771B22AD365}"/>
          </ac:spMkLst>
        </pc:spChg>
        <pc:spChg chg="mod">
          <ac:chgData name="Kelly Field" userId="S::kelly.field@downsyndromeuk.co.uk::28088bc8-68ac-40e6-96c2-86d46e2155de" providerId="AD" clId="Web-{09D35679-CF8E-4F41-EE1D-3BFBD0310BFE}" dt="2024-06-10T14:51:12.764" v="2870" actId="20577"/>
          <ac:spMkLst>
            <pc:docMk/>
            <pc:sldMk cId="1523467916" sldId="443"/>
            <ac:spMk id="10" creationId="{7291ED11-FFF8-488A-2D26-21634A344A50}"/>
          </ac:spMkLst>
        </pc:spChg>
      </pc:sldChg>
      <pc:sldChg chg="addSp delSp modSp add ord replId">
        <pc:chgData name="Kelly Field" userId="S::kelly.field@downsyndromeuk.co.uk::28088bc8-68ac-40e6-96c2-86d46e2155de" providerId="AD" clId="Web-{09D35679-CF8E-4F41-EE1D-3BFBD0310BFE}" dt="2024-06-10T14:52:20.924" v="2973" actId="14100"/>
        <pc:sldMkLst>
          <pc:docMk/>
          <pc:sldMk cId="2817428625" sldId="444"/>
        </pc:sldMkLst>
        <pc:spChg chg="mod">
          <ac:chgData name="Kelly Field" userId="S::kelly.field@downsyndromeuk.co.uk::28088bc8-68ac-40e6-96c2-86d46e2155de" providerId="AD" clId="Web-{09D35679-CF8E-4F41-EE1D-3BFBD0310BFE}" dt="2024-06-10T14:52:20.924" v="2973" actId="14100"/>
          <ac:spMkLst>
            <pc:docMk/>
            <pc:sldMk cId="2817428625" sldId="444"/>
            <ac:spMk id="6" creationId="{9D79C8BA-8A11-5A75-8C90-2A3633190584}"/>
          </ac:spMkLst>
        </pc:spChg>
        <pc:picChg chg="del">
          <ac:chgData name="Kelly Field" userId="S::kelly.field@downsyndromeuk.co.uk::28088bc8-68ac-40e6-96c2-86d46e2155de" providerId="AD" clId="Web-{09D35679-CF8E-4F41-EE1D-3BFBD0310BFE}" dt="2024-06-10T14:50:23.089" v="2836"/>
          <ac:picMkLst>
            <pc:docMk/>
            <pc:sldMk cId="2817428625" sldId="444"/>
            <ac:picMk id="2" creationId="{C6319926-7623-7E9F-798F-374806195DA4}"/>
          </ac:picMkLst>
        </pc:picChg>
        <pc:picChg chg="add mod">
          <ac:chgData name="Kelly Field" userId="S::kelly.field@downsyndromeuk.co.uk::28088bc8-68ac-40e6-96c2-86d46e2155de" providerId="AD" clId="Web-{09D35679-CF8E-4F41-EE1D-3BFBD0310BFE}" dt="2024-06-10T14:50:45.871" v="2844" actId="1076"/>
          <ac:picMkLst>
            <pc:docMk/>
            <pc:sldMk cId="2817428625" sldId="444"/>
            <ac:picMk id="3" creationId="{AE2CC0C5-34A1-D2AF-C97E-7300840C3D1A}"/>
          </ac:picMkLst>
        </pc:picChg>
      </pc:sldChg>
      <pc:sldChg chg="addSp delSp modSp add replId">
        <pc:chgData name="Kelly Field" userId="S::kelly.field@downsyndromeuk.co.uk::28088bc8-68ac-40e6-96c2-86d46e2155de" providerId="AD" clId="Web-{09D35679-CF8E-4F41-EE1D-3BFBD0310BFE}" dt="2024-06-10T14:53:03.317" v="2993" actId="20577"/>
        <pc:sldMkLst>
          <pc:docMk/>
          <pc:sldMk cId="1233476372" sldId="445"/>
        </pc:sldMkLst>
        <pc:spChg chg="mod">
          <ac:chgData name="Kelly Field" userId="S::kelly.field@downsyndromeuk.co.uk::28088bc8-68ac-40e6-96c2-86d46e2155de" providerId="AD" clId="Web-{09D35679-CF8E-4F41-EE1D-3BFBD0310BFE}" dt="2024-06-10T14:53:03.317" v="2993" actId="20577"/>
          <ac:spMkLst>
            <pc:docMk/>
            <pc:sldMk cId="1233476372" sldId="445"/>
            <ac:spMk id="6" creationId="{9D79C8BA-8A11-5A75-8C90-2A3633190584}"/>
          </ac:spMkLst>
        </pc:spChg>
        <pc:picChg chg="del">
          <ac:chgData name="Kelly Field" userId="S::kelly.field@downsyndromeuk.co.uk::28088bc8-68ac-40e6-96c2-86d46e2155de" providerId="AD" clId="Web-{09D35679-CF8E-4F41-EE1D-3BFBD0310BFE}" dt="2024-06-10T14:52:44.566" v="2975"/>
          <ac:picMkLst>
            <pc:docMk/>
            <pc:sldMk cId="1233476372" sldId="445"/>
            <ac:picMk id="2" creationId="{C6319926-7623-7E9F-798F-374806195DA4}"/>
          </ac:picMkLst>
        </pc:picChg>
        <pc:picChg chg="add">
          <ac:chgData name="Kelly Field" userId="S::kelly.field@downsyndromeuk.co.uk::28088bc8-68ac-40e6-96c2-86d46e2155de" providerId="AD" clId="Web-{09D35679-CF8E-4F41-EE1D-3BFBD0310BFE}" dt="2024-06-10T14:52:48.847" v="2976"/>
          <ac:picMkLst>
            <pc:docMk/>
            <pc:sldMk cId="1233476372" sldId="445"/>
            <ac:picMk id="4" creationId="{B4395118-BACD-5ED4-ABE6-FB68265625ED}"/>
          </ac:picMkLst>
        </pc:picChg>
      </pc:sldChg>
      <pc:sldChg chg="modSp add replId">
        <pc:chgData name="Kelly Field" userId="S::kelly.field@downsyndromeuk.co.uk::28088bc8-68ac-40e6-96c2-86d46e2155de" providerId="AD" clId="Web-{09D35679-CF8E-4F41-EE1D-3BFBD0310BFE}" dt="2024-06-10T15:40:03.207" v="4124" actId="1076"/>
        <pc:sldMkLst>
          <pc:docMk/>
          <pc:sldMk cId="1312701299" sldId="446"/>
        </pc:sldMkLst>
        <pc:spChg chg="mod">
          <ac:chgData name="Kelly Field" userId="S::kelly.field@downsyndromeuk.co.uk::28088bc8-68ac-40e6-96c2-86d46e2155de" providerId="AD" clId="Web-{09D35679-CF8E-4F41-EE1D-3BFBD0310BFE}" dt="2024-06-10T15:40:03.207" v="4124" actId="1076"/>
          <ac:spMkLst>
            <pc:docMk/>
            <pc:sldMk cId="1312701299" sldId="446"/>
            <ac:spMk id="6" creationId="{9D79C8BA-8A11-5A75-8C90-2A3633190584}"/>
          </ac:spMkLst>
        </pc:spChg>
      </pc:sldChg>
      <pc:sldChg chg="modSp add replId">
        <pc:chgData name="Kelly Field" userId="S::kelly.field@downsyndromeuk.co.uk::28088bc8-68ac-40e6-96c2-86d46e2155de" providerId="AD" clId="Web-{09D35679-CF8E-4F41-EE1D-3BFBD0310BFE}" dt="2024-06-10T14:54:57.714" v="3154" actId="20577"/>
        <pc:sldMkLst>
          <pc:docMk/>
          <pc:sldMk cId="467922649" sldId="447"/>
        </pc:sldMkLst>
        <pc:spChg chg="mod">
          <ac:chgData name="Kelly Field" userId="S::kelly.field@downsyndromeuk.co.uk::28088bc8-68ac-40e6-96c2-86d46e2155de" providerId="AD" clId="Web-{09D35679-CF8E-4F41-EE1D-3BFBD0310BFE}" dt="2024-06-10T14:54:52.885" v="3153" actId="20577"/>
          <ac:spMkLst>
            <pc:docMk/>
            <pc:sldMk cId="467922649" sldId="447"/>
            <ac:spMk id="3" creationId="{E697272F-3DD9-C643-8D4E-C771B22AD365}"/>
          </ac:spMkLst>
        </pc:spChg>
        <pc:spChg chg="mod">
          <ac:chgData name="Kelly Field" userId="S::kelly.field@downsyndromeuk.co.uk::28088bc8-68ac-40e6-96c2-86d46e2155de" providerId="AD" clId="Web-{09D35679-CF8E-4F41-EE1D-3BFBD0310BFE}" dt="2024-06-10T14:54:57.714" v="3154" actId="20577"/>
          <ac:spMkLst>
            <pc:docMk/>
            <pc:sldMk cId="467922649" sldId="447"/>
            <ac:spMk id="10" creationId="{7291ED11-FFF8-488A-2D26-21634A344A50}"/>
          </ac:spMkLst>
        </pc:spChg>
      </pc:sldChg>
      <pc:sldChg chg="addSp delSp modSp add replId">
        <pc:chgData name="Kelly Field" userId="S::kelly.field@downsyndromeuk.co.uk::28088bc8-68ac-40e6-96c2-86d46e2155de" providerId="AD" clId="Web-{09D35679-CF8E-4F41-EE1D-3BFBD0310BFE}" dt="2024-06-10T15:40:15.160" v="4125" actId="20577"/>
        <pc:sldMkLst>
          <pc:docMk/>
          <pc:sldMk cId="317959434" sldId="448"/>
        </pc:sldMkLst>
        <pc:spChg chg="mod">
          <ac:chgData name="Kelly Field" userId="S::kelly.field@downsyndromeuk.co.uk::28088bc8-68ac-40e6-96c2-86d46e2155de" providerId="AD" clId="Web-{09D35679-CF8E-4F41-EE1D-3BFBD0310BFE}" dt="2024-06-10T15:40:15.160" v="4125" actId="20577"/>
          <ac:spMkLst>
            <pc:docMk/>
            <pc:sldMk cId="317959434" sldId="448"/>
            <ac:spMk id="6" creationId="{9D79C8BA-8A11-5A75-8C90-2A3633190584}"/>
          </ac:spMkLst>
        </pc:spChg>
        <pc:picChg chg="add mod">
          <ac:chgData name="Kelly Field" userId="S::kelly.field@downsyndromeuk.co.uk::28088bc8-68ac-40e6-96c2-86d46e2155de" providerId="AD" clId="Web-{09D35679-CF8E-4F41-EE1D-3BFBD0310BFE}" dt="2024-06-10T14:55:48.795" v="3161" actId="1076"/>
          <ac:picMkLst>
            <pc:docMk/>
            <pc:sldMk cId="317959434" sldId="448"/>
            <ac:picMk id="2" creationId="{12A798CD-EF83-4F8B-2C3B-7872FD46AE45}"/>
          </ac:picMkLst>
        </pc:picChg>
        <pc:picChg chg="del">
          <ac:chgData name="Kelly Field" userId="S::kelly.field@downsyndromeuk.co.uk::28088bc8-68ac-40e6-96c2-86d46e2155de" providerId="AD" clId="Web-{09D35679-CF8E-4F41-EE1D-3BFBD0310BFE}" dt="2024-06-10T14:55:11.355" v="3156"/>
          <ac:picMkLst>
            <pc:docMk/>
            <pc:sldMk cId="317959434" sldId="448"/>
            <ac:picMk id="3" creationId="{AE2CC0C5-34A1-D2AF-C97E-7300840C3D1A}"/>
          </ac:picMkLst>
        </pc:picChg>
      </pc:sldChg>
      <pc:sldChg chg="addSp delSp modSp add replId">
        <pc:chgData name="Kelly Field" userId="S::kelly.field@downsyndromeuk.co.uk::28088bc8-68ac-40e6-96c2-86d46e2155de" providerId="AD" clId="Web-{09D35679-CF8E-4F41-EE1D-3BFBD0310BFE}" dt="2024-06-10T15:41:02.538" v="4226" actId="20577"/>
        <pc:sldMkLst>
          <pc:docMk/>
          <pc:sldMk cId="3660550749" sldId="449"/>
        </pc:sldMkLst>
        <pc:spChg chg="add mod">
          <ac:chgData name="Kelly Field" userId="S::kelly.field@downsyndromeuk.co.uk::28088bc8-68ac-40e6-96c2-86d46e2155de" providerId="AD" clId="Web-{09D35679-CF8E-4F41-EE1D-3BFBD0310BFE}" dt="2024-06-10T15:40:24.255" v="4129" actId="20577"/>
          <ac:spMkLst>
            <pc:docMk/>
            <pc:sldMk cId="3660550749" sldId="449"/>
            <ac:spMk id="3" creationId="{B63E09F0-60DC-1FFF-AB7F-0A3AB0D2F951}"/>
          </ac:spMkLst>
        </pc:spChg>
        <pc:spChg chg="add mod">
          <ac:chgData name="Kelly Field" userId="S::kelly.field@downsyndromeuk.co.uk::28088bc8-68ac-40e6-96c2-86d46e2155de" providerId="AD" clId="Web-{09D35679-CF8E-4F41-EE1D-3BFBD0310BFE}" dt="2024-06-10T15:41:02.538" v="4226" actId="20577"/>
          <ac:spMkLst>
            <pc:docMk/>
            <pc:sldMk cId="3660550749" sldId="449"/>
            <ac:spMk id="4" creationId="{229696FD-BE1E-4D2B-2D7D-F006D6C01339}"/>
          </ac:spMkLst>
        </pc:spChg>
        <pc:spChg chg="add mod">
          <ac:chgData name="Kelly Field" userId="S::kelly.field@downsyndromeuk.co.uk::28088bc8-68ac-40e6-96c2-86d46e2155de" providerId="AD" clId="Web-{09D35679-CF8E-4F41-EE1D-3BFBD0310BFE}" dt="2024-06-10T15:04:02.290" v="3269" actId="14100"/>
          <ac:spMkLst>
            <pc:docMk/>
            <pc:sldMk cId="3660550749" sldId="449"/>
            <ac:spMk id="5" creationId="{95AEF279-F438-AA17-0A69-9653916A039C}"/>
          </ac:spMkLst>
        </pc:spChg>
        <pc:spChg chg="del mod">
          <ac:chgData name="Kelly Field" userId="S::kelly.field@downsyndromeuk.co.uk::28088bc8-68ac-40e6-96c2-86d46e2155de" providerId="AD" clId="Web-{09D35679-CF8E-4F41-EE1D-3BFBD0310BFE}" dt="2024-06-10T14:59:06.821" v="3244"/>
          <ac:spMkLst>
            <pc:docMk/>
            <pc:sldMk cId="3660550749" sldId="449"/>
            <ac:spMk id="6" creationId="{9D79C8BA-8A11-5A75-8C90-2A3633190584}"/>
          </ac:spMkLst>
        </pc:spChg>
        <pc:picChg chg="del">
          <ac:chgData name="Kelly Field" userId="S::kelly.field@downsyndromeuk.co.uk::28088bc8-68ac-40e6-96c2-86d46e2155de" providerId="AD" clId="Web-{09D35679-CF8E-4F41-EE1D-3BFBD0310BFE}" dt="2024-06-10T14:59:03.899" v="3242"/>
          <ac:picMkLst>
            <pc:docMk/>
            <pc:sldMk cId="3660550749" sldId="449"/>
            <ac:picMk id="2" creationId="{12A798CD-EF83-4F8B-2C3B-7872FD46AE45}"/>
          </ac:picMkLst>
        </pc:picChg>
      </pc:sldChg>
      <pc:sldChg chg="addSp delSp modSp add replId">
        <pc:chgData name="Kelly Field" userId="S::kelly.field@downsyndromeuk.co.uk::28088bc8-68ac-40e6-96c2-86d46e2155de" providerId="AD" clId="Web-{09D35679-CF8E-4F41-EE1D-3BFBD0310BFE}" dt="2024-06-10T15:28:34.122" v="3774" actId="1076"/>
        <pc:sldMkLst>
          <pc:docMk/>
          <pc:sldMk cId="2875893541" sldId="450"/>
        </pc:sldMkLst>
        <pc:spChg chg="mod">
          <ac:chgData name="Kelly Field" userId="S::kelly.field@downsyndromeuk.co.uk::28088bc8-68ac-40e6-96c2-86d46e2155de" providerId="AD" clId="Web-{09D35679-CF8E-4F41-EE1D-3BFBD0310BFE}" dt="2024-06-10T15:27:19.790" v="3739" actId="1076"/>
          <ac:spMkLst>
            <pc:docMk/>
            <pc:sldMk cId="2875893541" sldId="450"/>
            <ac:spMk id="3" creationId="{E697272F-3DD9-C643-8D4E-C771B22AD365}"/>
          </ac:spMkLst>
        </pc:spChg>
        <pc:spChg chg="add del mod">
          <ac:chgData name="Kelly Field" userId="S::kelly.field@downsyndromeuk.co.uk::28088bc8-68ac-40e6-96c2-86d46e2155de" providerId="AD" clId="Web-{09D35679-CF8E-4F41-EE1D-3BFBD0310BFE}" dt="2024-06-10T15:24:16.795" v="3565"/>
          <ac:spMkLst>
            <pc:docMk/>
            <pc:sldMk cId="2875893541" sldId="450"/>
            <ac:spMk id="5" creationId="{0B9EE857-5A45-39E9-6897-D408E982AFC4}"/>
          </ac:spMkLst>
        </pc:spChg>
        <pc:spChg chg="add mod">
          <ac:chgData name="Kelly Field" userId="S::kelly.field@downsyndromeuk.co.uk::28088bc8-68ac-40e6-96c2-86d46e2155de" providerId="AD" clId="Web-{09D35679-CF8E-4F41-EE1D-3BFBD0310BFE}" dt="2024-06-10T15:27:38.228" v="3743" actId="1076"/>
          <ac:spMkLst>
            <pc:docMk/>
            <pc:sldMk cId="2875893541" sldId="450"/>
            <ac:spMk id="8" creationId="{45E9F828-5AAD-9FDC-2A52-D0B58FF2164A}"/>
          </ac:spMkLst>
        </pc:spChg>
        <pc:spChg chg="add mod">
          <ac:chgData name="Kelly Field" userId="S::kelly.field@downsyndromeuk.co.uk::28088bc8-68ac-40e6-96c2-86d46e2155de" providerId="AD" clId="Web-{09D35679-CF8E-4F41-EE1D-3BFBD0310BFE}" dt="2024-06-10T15:27:25.571" v="3741" actId="1076"/>
          <ac:spMkLst>
            <pc:docMk/>
            <pc:sldMk cId="2875893541" sldId="450"/>
            <ac:spMk id="9" creationId="{7890B698-64A7-F1BE-CB19-07B6D41F6051}"/>
          </ac:spMkLst>
        </pc:spChg>
        <pc:spChg chg="add mod">
          <ac:chgData name="Kelly Field" userId="S::kelly.field@downsyndromeuk.co.uk::28088bc8-68ac-40e6-96c2-86d46e2155de" providerId="AD" clId="Web-{09D35679-CF8E-4F41-EE1D-3BFBD0310BFE}" dt="2024-06-10T15:28:10.792" v="3771" actId="1076"/>
          <ac:spMkLst>
            <pc:docMk/>
            <pc:sldMk cId="2875893541" sldId="450"/>
            <ac:spMk id="10" creationId="{0D56A9B7-8080-AC9B-51A5-04195B887845}"/>
          </ac:spMkLst>
        </pc:spChg>
        <pc:picChg chg="mod">
          <ac:chgData name="Kelly Field" userId="S::kelly.field@downsyndromeuk.co.uk::28088bc8-68ac-40e6-96c2-86d46e2155de" providerId="AD" clId="Web-{09D35679-CF8E-4F41-EE1D-3BFBD0310BFE}" dt="2024-06-10T15:28:34.122" v="3774" actId="1076"/>
          <ac:picMkLst>
            <pc:docMk/>
            <pc:sldMk cId="2875893541" sldId="450"/>
            <ac:picMk id="22" creationId="{1B686512-4B0F-7816-16B9-C5C7EA413124}"/>
          </ac:picMkLst>
        </pc:picChg>
      </pc:sldChg>
      <pc:sldChg chg="modSp add replId">
        <pc:chgData name="Kelly Field" userId="S::kelly.field@downsyndromeuk.co.uk::28088bc8-68ac-40e6-96c2-86d46e2155de" providerId="AD" clId="Web-{09D35679-CF8E-4F41-EE1D-3BFBD0310BFE}" dt="2024-06-10T15:28:47.497" v="3781" actId="20577"/>
        <pc:sldMkLst>
          <pc:docMk/>
          <pc:sldMk cId="420011725" sldId="451"/>
        </pc:sldMkLst>
        <pc:spChg chg="mod">
          <ac:chgData name="Kelly Field" userId="S::kelly.field@downsyndromeuk.co.uk::28088bc8-68ac-40e6-96c2-86d46e2155de" providerId="AD" clId="Web-{09D35679-CF8E-4F41-EE1D-3BFBD0310BFE}" dt="2024-06-10T15:28:47.497" v="3781" actId="20577"/>
          <ac:spMkLst>
            <pc:docMk/>
            <pc:sldMk cId="420011725" sldId="451"/>
            <ac:spMk id="15" creationId="{6F38B350-D050-5850-5DE0-98D78091BC97}"/>
          </ac:spMkLst>
        </pc:spChg>
      </pc:sldChg>
      <pc:sldChg chg="modSp add replId">
        <pc:chgData name="Kelly Field" userId="S::kelly.field@downsyndromeuk.co.uk::28088bc8-68ac-40e6-96c2-86d46e2155de" providerId="AD" clId="Web-{09D35679-CF8E-4F41-EE1D-3BFBD0310BFE}" dt="2024-06-10T15:43:31.671" v="4384" actId="14100"/>
        <pc:sldMkLst>
          <pc:docMk/>
          <pc:sldMk cId="2172890564" sldId="452"/>
        </pc:sldMkLst>
        <pc:spChg chg="mod">
          <ac:chgData name="Kelly Field" userId="S::kelly.field@downsyndromeuk.co.uk::28088bc8-68ac-40e6-96c2-86d46e2155de" providerId="AD" clId="Web-{09D35679-CF8E-4F41-EE1D-3BFBD0310BFE}" dt="2024-06-10T15:43:31.671" v="4384" actId="14100"/>
          <ac:spMkLst>
            <pc:docMk/>
            <pc:sldMk cId="2172890564" sldId="452"/>
            <ac:spMk id="6" creationId="{9D79C8BA-8A11-5A75-8C90-2A3633190584}"/>
          </ac:spMkLst>
        </pc:spChg>
        <pc:picChg chg="mod">
          <ac:chgData name="Kelly Field" userId="S::kelly.field@downsyndromeuk.co.uk::28088bc8-68ac-40e6-96c2-86d46e2155de" providerId="AD" clId="Web-{09D35679-CF8E-4F41-EE1D-3BFBD0310BFE}" dt="2024-06-10T15:43:28.656" v="4383" actId="1076"/>
          <ac:picMkLst>
            <pc:docMk/>
            <pc:sldMk cId="2172890564" sldId="452"/>
            <ac:picMk id="4" creationId="{B4395118-BACD-5ED4-ABE6-FB68265625ED}"/>
          </ac:picMkLst>
        </pc:picChg>
      </pc:sldChg>
      <pc:sldChg chg="addSp delSp modSp add replId">
        <pc:chgData name="Kelly Field" userId="S::kelly.field@downsyndromeuk.co.uk::28088bc8-68ac-40e6-96c2-86d46e2155de" providerId="AD" clId="Web-{09D35679-CF8E-4F41-EE1D-3BFBD0310BFE}" dt="2024-06-10T15:48:45.907" v="4585" actId="20577"/>
        <pc:sldMkLst>
          <pc:docMk/>
          <pc:sldMk cId="86552926" sldId="453"/>
        </pc:sldMkLst>
        <pc:spChg chg="add mod">
          <ac:chgData name="Kelly Field" userId="S::kelly.field@downsyndromeuk.co.uk::28088bc8-68ac-40e6-96c2-86d46e2155de" providerId="AD" clId="Web-{09D35679-CF8E-4F41-EE1D-3BFBD0310BFE}" dt="2024-06-10T15:48:23.359" v="4580" actId="1076"/>
          <ac:spMkLst>
            <pc:docMk/>
            <pc:sldMk cId="86552926" sldId="453"/>
            <ac:spMk id="2" creationId="{1DAADA35-7DB3-135B-7CFE-F8E573AA6390}"/>
          </ac:spMkLst>
        </pc:spChg>
        <pc:spChg chg="mod">
          <ac:chgData name="Kelly Field" userId="S::kelly.field@downsyndromeuk.co.uk::28088bc8-68ac-40e6-96c2-86d46e2155de" providerId="AD" clId="Web-{09D35679-CF8E-4F41-EE1D-3BFBD0310BFE}" dt="2024-06-10T15:47:52.623" v="4575" actId="688"/>
          <ac:spMkLst>
            <pc:docMk/>
            <pc:sldMk cId="86552926" sldId="453"/>
            <ac:spMk id="3" creationId="{E697272F-3DD9-C643-8D4E-C771B22AD365}"/>
          </ac:spMkLst>
        </pc:spChg>
        <pc:spChg chg="add mod ord">
          <ac:chgData name="Kelly Field" userId="S::kelly.field@downsyndromeuk.co.uk::28088bc8-68ac-40e6-96c2-86d46e2155de" providerId="AD" clId="Web-{09D35679-CF8E-4F41-EE1D-3BFBD0310BFE}" dt="2024-06-10T15:48:31.297" v="4581" actId="1076"/>
          <ac:spMkLst>
            <pc:docMk/>
            <pc:sldMk cId="86552926" sldId="453"/>
            <ac:spMk id="5" creationId="{E72622FA-323D-6F55-3199-93E580782D92}"/>
          </ac:spMkLst>
        </pc:spChg>
        <pc:spChg chg="mod">
          <ac:chgData name="Kelly Field" userId="S::kelly.field@downsyndromeuk.co.uk::28088bc8-68ac-40e6-96c2-86d46e2155de" providerId="AD" clId="Web-{09D35679-CF8E-4F41-EE1D-3BFBD0310BFE}" dt="2024-06-10T15:48:45.907" v="4585" actId="20577"/>
          <ac:spMkLst>
            <pc:docMk/>
            <pc:sldMk cId="86552926" sldId="453"/>
            <ac:spMk id="10" creationId="{7291ED11-FFF8-488A-2D26-21634A344A50}"/>
          </ac:spMkLst>
        </pc:spChg>
        <pc:picChg chg="del">
          <ac:chgData name="Kelly Field" userId="S::kelly.field@downsyndromeuk.co.uk::28088bc8-68ac-40e6-96c2-86d46e2155de" providerId="AD" clId="Web-{09D35679-CF8E-4F41-EE1D-3BFBD0310BFE}" dt="2024-06-10T15:43:48.047" v="4386"/>
          <ac:picMkLst>
            <pc:docMk/>
            <pc:sldMk cId="86552926" sldId="453"/>
            <ac:picMk id="9" creationId="{B5E6F861-782C-7B1C-B935-D4C7F07A30F6}"/>
          </ac:picMkLst>
        </pc:picChg>
        <pc:picChg chg="mod">
          <ac:chgData name="Kelly Field" userId="S::kelly.field@downsyndromeuk.co.uk::28088bc8-68ac-40e6-96c2-86d46e2155de" providerId="AD" clId="Web-{09D35679-CF8E-4F41-EE1D-3BFBD0310BFE}" dt="2024-06-10T15:45:12.677" v="4473" actId="1076"/>
          <ac:picMkLst>
            <pc:docMk/>
            <pc:sldMk cId="86552926" sldId="453"/>
            <ac:picMk id="17" creationId="{9B55E4AD-56F1-E90F-CC6D-51AFDE2728C1}"/>
          </ac:picMkLst>
        </pc:picChg>
        <pc:picChg chg="mod">
          <ac:chgData name="Kelly Field" userId="S::kelly.field@downsyndromeuk.co.uk::28088bc8-68ac-40e6-96c2-86d46e2155de" providerId="AD" clId="Web-{09D35679-CF8E-4F41-EE1D-3BFBD0310BFE}" dt="2024-06-10T15:45:22.052" v="4477" actId="1076"/>
          <ac:picMkLst>
            <pc:docMk/>
            <pc:sldMk cId="86552926" sldId="453"/>
            <ac:picMk id="19" creationId="{F30AD938-E966-8BE0-581C-EED907B45BFA}"/>
          </ac:picMkLst>
        </pc:picChg>
        <pc:picChg chg="mod">
          <ac:chgData name="Kelly Field" userId="S::kelly.field@downsyndromeuk.co.uk::28088bc8-68ac-40e6-96c2-86d46e2155de" providerId="AD" clId="Web-{09D35679-CF8E-4F41-EE1D-3BFBD0310BFE}" dt="2024-06-10T15:45:17.740" v="4475" actId="1076"/>
          <ac:picMkLst>
            <pc:docMk/>
            <pc:sldMk cId="86552926" sldId="453"/>
            <ac:picMk id="22" creationId="{1B686512-4B0F-7816-16B9-C5C7EA413124}"/>
          </ac:picMkLst>
        </pc:picChg>
      </pc:sldChg>
      <pc:sldChg chg="modSp add replId">
        <pc:chgData name="Kelly Field" userId="S::kelly.field@downsyndromeuk.co.uk::28088bc8-68ac-40e6-96c2-86d46e2155de" providerId="AD" clId="Web-{09D35679-CF8E-4F41-EE1D-3BFBD0310BFE}" dt="2024-06-10T15:49:55.286" v="4668" actId="1076"/>
        <pc:sldMkLst>
          <pc:docMk/>
          <pc:sldMk cId="4087685129" sldId="454"/>
        </pc:sldMkLst>
        <pc:spChg chg="mod">
          <ac:chgData name="Kelly Field" userId="S::kelly.field@downsyndromeuk.co.uk::28088bc8-68ac-40e6-96c2-86d46e2155de" providerId="AD" clId="Web-{09D35679-CF8E-4F41-EE1D-3BFBD0310BFE}" dt="2024-06-10T15:49:55.286" v="4668" actId="1076"/>
          <ac:spMkLst>
            <pc:docMk/>
            <pc:sldMk cId="4087685129" sldId="454"/>
            <ac:spMk id="6" creationId="{9D79C8BA-8A11-5A75-8C90-2A3633190584}"/>
          </ac:spMkLst>
        </pc:spChg>
      </pc:sldChg>
      <pc:sldChg chg="addSp delSp add replId">
        <pc:chgData name="Kelly Field" userId="S::kelly.field@downsyndromeuk.co.uk::28088bc8-68ac-40e6-96c2-86d46e2155de" providerId="AD" clId="Web-{09D35679-CF8E-4F41-EE1D-3BFBD0310BFE}" dt="2024-06-10T15:50:23.366" v="4671"/>
        <pc:sldMkLst>
          <pc:docMk/>
          <pc:sldMk cId="2423777641" sldId="455"/>
        </pc:sldMkLst>
        <pc:picChg chg="del">
          <ac:chgData name="Kelly Field" userId="S::kelly.field@downsyndromeuk.co.uk::28088bc8-68ac-40e6-96c2-86d46e2155de" providerId="AD" clId="Web-{09D35679-CF8E-4F41-EE1D-3BFBD0310BFE}" dt="2024-06-10T15:50:18.835" v="4670"/>
          <ac:picMkLst>
            <pc:docMk/>
            <pc:sldMk cId="2423777641" sldId="455"/>
            <ac:picMk id="2" creationId="{C6319926-7623-7E9F-798F-374806195DA4}"/>
          </ac:picMkLst>
        </pc:picChg>
        <pc:picChg chg="add">
          <ac:chgData name="Kelly Field" userId="S::kelly.field@downsyndromeuk.co.uk::28088bc8-68ac-40e6-96c2-86d46e2155de" providerId="AD" clId="Web-{09D35679-CF8E-4F41-EE1D-3BFBD0310BFE}" dt="2024-06-10T15:50:23.366" v="4671"/>
          <ac:picMkLst>
            <pc:docMk/>
            <pc:sldMk cId="2423777641" sldId="455"/>
            <ac:picMk id="4" creationId="{827A6BFA-7264-5C2C-FE14-16C5A7883733}"/>
          </ac:picMkLst>
        </pc:picChg>
      </pc:sldChg>
      <pc:sldChg chg="modSp add replId">
        <pc:chgData name="Kelly Field" userId="S::kelly.field@downsyndromeuk.co.uk::28088bc8-68ac-40e6-96c2-86d46e2155de" providerId="AD" clId="Web-{09D35679-CF8E-4F41-EE1D-3BFBD0310BFE}" dt="2024-06-10T16:05:44.573" v="5050" actId="1076"/>
        <pc:sldMkLst>
          <pc:docMk/>
          <pc:sldMk cId="1474900832" sldId="456"/>
        </pc:sldMkLst>
        <pc:spChg chg="mod">
          <ac:chgData name="Kelly Field" userId="S::kelly.field@downsyndromeuk.co.uk::28088bc8-68ac-40e6-96c2-86d46e2155de" providerId="AD" clId="Web-{09D35679-CF8E-4F41-EE1D-3BFBD0310BFE}" dt="2024-06-10T16:05:44.573" v="5050" actId="1076"/>
          <ac:spMkLst>
            <pc:docMk/>
            <pc:sldMk cId="1474900832" sldId="456"/>
            <ac:spMk id="15" creationId="{6F38B350-D050-5850-5DE0-98D78091BC97}"/>
          </ac:spMkLst>
        </pc:spChg>
      </pc:sldChg>
      <pc:sldChg chg="modSp add replId">
        <pc:chgData name="Kelly Field" userId="S::kelly.field@downsyndromeuk.co.uk::28088bc8-68ac-40e6-96c2-86d46e2155de" providerId="AD" clId="Web-{09D35679-CF8E-4F41-EE1D-3BFBD0310BFE}" dt="2024-06-10T16:06:40.967" v="5070" actId="20577"/>
        <pc:sldMkLst>
          <pc:docMk/>
          <pc:sldMk cId="1970716917" sldId="457"/>
        </pc:sldMkLst>
        <pc:spChg chg="mod">
          <ac:chgData name="Kelly Field" userId="S::kelly.field@downsyndromeuk.co.uk::28088bc8-68ac-40e6-96c2-86d46e2155de" providerId="AD" clId="Web-{09D35679-CF8E-4F41-EE1D-3BFBD0310BFE}" dt="2024-06-10T16:06:40.967" v="5070" actId="20577"/>
          <ac:spMkLst>
            <pc:docMk/>
            <pc:sldMk cId="1970716917" sldId="457"/>
            <ac:spMk id="15" creationId="{6F38B350-D050-5850-5DE0-98D78091BC97}"/>
          </ac:spMkLst>
        </pc:spChg>
      </pc:sldChg>
      <pc:sldChg chg="modSp add replId">
        <pc:chgData name="Kelly Field" userId="S::kelly.field@downsyndromeuk.co.uk::28088bc8-68ac-40e6-96c2-86d46e2155de" providerId="AD" clId="Web-{09D35679-CF8E-4F41-EE1D-3BFBD0310BFE}" dt="2024-06-10T16:06:50.827" v="5072" actId="20577"/>
        <pc:sldMkLst>
          <pc:docMk/>
          <pc:sldMk cId="3146734383" sldId="458"/>
        </pc:sldMkLst>
        <pc:spChg chg="mod">
          <ac:chgData name="Kelly Field" userId="S::kelly.field@downsyndromeuk.co.uk::28088bc8-68ac-40e6-96c2-86d46e2155de" providerId="AD" clId="Web-{09D35679-CF8E-4F41-EE1D-3BFBD0310BFE}" dt="2024-06-10T16:06:50.827" v="5072" actId="20577"/>
          <ac:spMkLst>
            <pc:docMk/>
            <pc:sldMk cId="3146734383" sldId="458"/>
            <ac:spMk id="15" creationId="{6F38B350-D050-5850-5DE0-98D78091BC97}"/>
          </ac:spMkLst>
        </pc:spChg>
      </pc:sldChg>
      <pc:sldChg chg="new del">
        <pc:chgData name="Kelly Field" userId="S::kelly.field@downsyndromeuk.co.uk::28088bc8-68ac-40e6-96c2-86d46e2155de" providerId="AD" clId="Web-{09D35679-CF8E-4F41-EE1D-3BFBD0310BFE}" dt="2024-06-10T16:06:17.575" v="5061"/>
        <pc:sldMkLst>
          <pc:docMk/>
          <pc:sldMk cId="3560350843" sldId="458"/>
        </pc:sldMkLst>
      </pc:sldChg>
      <pc:sldChg chg="modSp add replId">
        <pc:chgData name="Kelly Field" userId="S::kelly.field@downsyndromeuk.co.uk::28088bc8-68ac-40e6-96c2-86d46e2155de" providerId="AD" clId="Web-{09D35679-CF8E-4F41-EE1D-3BFBD0310BFE}" dt="2024-06-10T16:07:01.171" v="5074" actId="20577"/>
        <pc:sldMkLst>
          <pc:docMk/>
          <pc:sldMk cId="3966069556" sldId="459"/>
        </pc:sldMkLst>
        <pc:spChg chg="mod">
          <ac:chgData name="Kelly Field" userId="S::kelly.field@downsyndromeuk.co.uk::28088bc8-68ac-40e6-96c2-86d46e2155de" providerId="AD" clId="Web-{09D35679-CF8E-4F41-EE1D-3BFBD0310BFE}" dt="2024-06-10T16:07:01.171" v="5074" actId="20577"/>
          <ac:spMkLst>
            <pc:docMk/>
            <pc:sldMk cId="3966069556" sldId="459"/>
            <ac:spMk id="15" creationId="{6F38B350-D050-5850-5DE0-98D78091BC97}"/>
          </ac:spMkLst>
        </pc:spChg>
      </pc:sldChg>
      <pc:sldChg chg="modSp add replId">
        <pc:chgData name="Kelly Field" userId="S::kelly.field@downsyndromeuk.co.uk::28088bc8-68ac-40e6-96c2-86d46e2155de" providerId="AD" clId="Web-{09D35679-CF8E-4F41-EE1D-3BFBD0310BFE}" dt="2024-06-10T16:07:35.111" v="5094" actId="20577"/>
        <pc:sldMkLst>
          <pc:docMk/>
          <pc:sldMk cId="1540543511" sldId="460"/>
        </pc:sldMkLst>
        <pc:spChg chg="mod">
          <ac:chgData name="Kelly Field" userId="S::kelly.field@downsyndromeuk.co.uk::28088bc8-68ac-40e6-96c2-86d46e2155de" providerId="AD" clId="Web-{09D35679-CF8E-4F41-EE1D-3BFBD0310BFE}" dt="2024-06-10T16:07:35.111" v="5094" actId="20577"/>
          <ac:spMkLst>
            <pc:docMk/>
            <pc:sldMk cId="1540543511" sldId="460"/>
            <ac:spMk id="15" creationId="{6F38B350-D050-5850-5DE0-98D78091BC97}"/>
          </ac:spMkLst>
        </pc:spChg>
      </pc:sldChg>
      <pc:sldChg chg="addSp delSp modSp add replId">
        <pc:chgData name="Kelly Field" userId="S::kelly.field@downsyndromeuk.co.uk::28088bc8-68ac-40e6-96c2-86d46e2155de" providerId="AD" clId="Web-{09D35679-CF8E-4F41-EE1D-3BFBD0310BFE}" dt="2024-06-10T16:08:51.693" v="5100" actId="1076"/>
        <pc:sldMkLst>
          <pc:docMk/>
          <pc:sldMk cId="2033185310" sldId="461"/>
        </pc:sldMkLst>
        <pc:spChg chg="del">
          <ac:chgData name="Kelly Field" userId="S::kelly.field@downsyndromeuk.co.uk::28088bc8-68ac-40e6-96c2-86d46e2155de" providerId="AD" clId="Web-{09D35679-CF8E-4F41-EE1D-3BFBD0310BFE}" dt="2024-06-10T16:07:46.549" v="5096"/>
          <ac:spMkLst>
            <pc:docMk/>
            <pc:sldMk cId="2033185310" sldId="461"/>
            <ac:spMk id="15" creationId="{6F38B350-D050-5850-5DE0-98D78091BC97}"/>
          </ac:spMkLst>
        </pc:spChg>
        <pc:picChg chg="add mod">
          <ac:chgData name="Kelly Field" userId="S::kelly.field@downsyndromeuk.co.uk::28088bc8-68ac-40e6-96c2-86d46e2155de" providerId="AD" clId="Web-{09D35679-CF8E-4F41-EE1D-3BFBD0310BFE}" dt="2024-06-10T16:08:51.693" v="5100" actId="1076"/>
          <ac:picMkLst>
            <pc:docMk/>
            <pc:sldMk cId="2033185310" sldId="461"/>
            <ac:picMk id="2" creationId="{AEDBC552-6DB5-E361-76E6-EABA86A771D8}"/>
          </ac:picMkLst>
        </pc:picChg>
      </pc:sldChg>
      <pc:sldChg chg="addSp delSp modSp add replId">
        <pc:chgData name="Kelly Field" userId="S::kelly.field@downsyndromeuk.co.uk::28088bc8-68ac-40e6-96c2-86d46e2155de" providerId="AD" clId="Web-{09D35679-CF8E-4F41-EE1D-3BFBD0310BFE}" dt="2024-06-10T16:09:41.180" v="5107" actId="1076"/>
        <pc:sldMkLst>
          <pc:docMk/>
          <pc:sldMk cId="1967129561" sldId="462"/>
        </pc:sldMkLst>
        <pc:picChg chg="del">
          <ac:chgData name="Kelly Field" userId="S::kelly.field@downsyndromeuk.co.uk::28088bc8-68ac-40e6-96c2-86d46e2155de" providerId="AD" clId="Web-{09D35679-CF8E-4F41-EE1D-3BFBD0310BFE}" dt="2024-06-10T16:08:57.818" v="5102"/>
          <ac:picMkLst>
            <pc:docMk/>
            <pc:sldMk cId="1967129561" sldId="462"/>
            <ac:picMk id="2" creationId="{AEDBC552-6DB5-E361-76E6-EABA86A771D8}"/>
          </ac:picMkLst>
        </pc:picChg>
        <pc:picChg chg="add mod">
          <ac:chgData name="Kelly Field" userId="S::kelly.field@downsyndromeuk.co.uk::28088bc8-68ac-40e6-96c2-86d46e2155de" providerId="AD" clId="Web-{09D35679-CF8E-4F41-EE1D-3BFBD0310BFE}" dt="2024-06-10T16:09:41.180" v="5107" actId="1076"/>
          <ac:picMkLst>
            <pc:docMk/>
            <pc:sldMk cId="1967129561" sldId="462"/>
            <ac:picMk id="3" creationId="{EC3FA541-500A-E6FA-05C4-3B1CA3C6E075}"/>
          </ac:picMkLst>
        </pc:picChg>
      </pc:sldChg>
      <pc:sldChg chg="addSp modSp add replId">
        <pc:chgData name="Kelly Field" userId="S::kelly.field@downsyndromeuk.co.uk::28088bc8-68ac-40e6-96c2-86d46e2155de" providerId="AD" clId="Web-{09D35679-CF8E-4F41-EE1D-3BFBD0310BFE}" dt="2024-06-10T16:18:02.848" v="5287" actId="20577"/>
        <pc:sldMkLst>
          <pc:docMk/>
          <pc:sldMk cId="2035533378" sldId="463"/>
        </pc:sldMkLst>
        <pc:spChg chg="add mod">
          <ac:chgData name="Kelly Field" userId="S::kelly.field@downsyndromeuk.co.uk::28088bc8-68ac-40e6-96c2-86d46e2155de" providerId="AD" clId="Web-{09D35679-CF8E-4F41-EE1D-3BFBD0310BFE}" dt="2024-06-10T16:18:02.848" v="5287" actId="20577"/>
          <ac:spMkLst>
            <pc:docMk/>
            <pc:sldMk cId="2035533378" sldId="463"/>
            <ac:spMk id="5" creationId="{75BDC75D-0364-C557-1265-4F84578CBEB0}"/>
          </ac:spMkLst>
        </pc:spChg>
        <pc:picChg chg="add mod">
          <ac:chgData name="Kelly Field" userId="S::kelly.field@downsyndromeuk.co.uk::28088bc8-68ac-40e6-96c2-86d46e2155de" providerId="AD" clId="Web-{09D35679-CF8E-4F41-EE1D-3BFBD0310BFE}" dt="2024-06-10T16:16:02.654" v="5149" actId="1076"/>
          <ac:picMkLst>
            <pc:docMk/>
            <pc:sldMk cId="2035533378" sldId="463"/>
            <ac:picMk id="2" creationId="{12564F79-E641-7B51-3D99-FD1421C03841}"/>
          </ac:picMkLst>
        </pc:picChg>
        <pc:picChg chg="add mod">
          <ac:chgData name="Kelly Field" userId="S::kelly.field@downsyndromeuk.co.uk::28088bc8-68ac-40e6-96c2-86d46e2155de" providerId="AD" clId="Web-{09D35679-CF8E-4F41-EE1D-3BFBD0310BFE}" dt="2024-06-10T16:16:04.701" v="5150" actId="1076"/>
          <ac:picMkLst>
            <pc:docMk/>
            <pc:sldMk cId="2035533378" sldId="463"/>
            <ac:picMk id="3" creationId="{55C3886A-98BA-EDB8-3BFB-9B8866723281}"/>
          </ac:picMkLst>
        </pc:picChg>
      </pc:sldChg>
      <pc:sldChg chg="addSp modSp add replId">
        <pc:chgData name="Kelly Field" userId="S::kelly.field@downsyndromeuk.co.uk::28088bc8-68ac-40e6-96c2-86d46e2155de" providerId="AD" clId="Web-{09D35679-CF8E-4F41-EE1D-3BFBD0310BFE}" dt="2024-06-10T16:10:58.762" v="5116" actId="1076"/>
        <pc:sldMkLst>
          <pc:docMk/>
          <pc:sldMk cId="2915197267" sldId="464"/>
        </pc:sldMkLst>
        <pc:picChg chg="add mod">
          <ac:chgData name="Kelly Field" userId="S::kelly.field@downsyndromeuk.co.uk::28088bc8-68ac-40e6-96c2-86d46e2155de" providerId="AD" clId="Web-{09D35679-CF8E-4F41-EE1D-3BFBD0310BFE}" dt="2024-06-10T16:10:57.512" v="5115" actId="1076"/>
          <ac:picMkLst>
            <pc:docMk/>
            <pc:sldMk cId="2915197267" sldId="464"/>
            <ac:picMk id="2" creationId="{FD2CCE25-71EF-5AE1-BC83-AC7D43E5033A}"/>
          </ac:picMkLst>
        </pc:picChg>
        <pc:picChg chg="add mod">
          <ac:chgData name="Kelly Field" userId="S::kelly.field@downsyndromeuk.co.uk::28088bc8-68ac-40e6-96c2-86d46e2155de" providerId="AD" clId="Web-{09D35679-CF8E-4F41-EE1D-3BFBD0310BFE}" dt="2024-06-10T16:10:58.762" v="5116" actId="1076"/>
          <ac:picMkLst>
            <pc:docMk/>
            <pc:sldMk cId="2915197267" sldId="464"/>
            <ac:picMk id="3" creationId="{94FB0BC4-FAE6-F7ED-9A11-2A8DE70F061F}"/>
          </ac:picMkLst>
        </pc:picChg>
      </pc:sldChg>
      <pc:sldChg chg="addSp modSp add replId">
        <pc:chgData name="Kelly Field" userId="S::kelly.field@downsyndromeuk.co.uk::28088bc8-68ac-40e6-96c2-86d46e2155de" providerId="AD" clId="Web-{09D35679-CF8E-4F41-EE1D-3BFBD0310BFE}" dt="2024-06-10T16:17:06.689" v="5230" actId="1076"/>
        <pc:sldMkLst>
          <pc:docMk/>
          <pc:sldMk cId="3342300198" sldId="465"/>
        </pc:sldMkLst>
        <pc:spChg chg="add mod">
          <ac:chgData name="Kelly Field" userId="S::kelly.field@downsyndromeuk.co.uk::28088bc8-68ac-40e6-96c2-86d46e2155de" providerId="AD" clId="Web-{09D35679-CF8E-4F41-EE1D-3BFBD0310BFE}" dt="2024-06-10T16:17:06.689" v="5230" actId="1076"/>
          <ac:spMkLst>
            <pc:docMk/>
            <pc:sldMk cId="3342300198" sldId="465"/>
            <ac:spMk id="4" creationId="{48FB8D42-B38D-1B3A-5109-20A04D4B89B6}"/>
          </ac:spMkLst>
        </pc:spChg>
        <pc:picChg chg="add mod">
          <ac:chgData name="Kelly Field" userId="S::kelly.field@downsyndromeuk.co.uk::28088bc8-68ac-40e6-96c2-86d46e2155de" providerId="AD" clId="Web-{09D35679-CF8E-4F41-EE1D-3BFBD0310BFE}" dt="2024-06-10T16:16:07.686" v="5151" actId="1076"/>
          <ac:picMkLst>
            <pc:docMk/>
            <pc:sldMk cId="3342300198" sldId="465"/>
            <ac:picMk id="2" creationId="{2180C83B-A0A9-6AFE-2AF2-F6A9515C1AD8}"/>
          </ac:picMkLst>
        </pc:picChg>
        <pc:picChg chg="add mod">
          <ac:chgData name="Kelly Field" userId="S::kelly.field@downsyndromeuk.co.uk::28088bc8-68ac-40e6-96c2-86d46e2155de" providerId="AD" clId="Web-{09D35679-CF8E-4F41-EE1D-3BFBD0310BFE}" dt="2024-06-10T16:16:10.920" v="5152" actId="1076"/>
          <ac:picMkLst>
            <pc:docMk/>
            <pc:sldMk cId="3342300198" sldId="465"/>
            <ac:picMk id="3" creationId="{838904C0-7041-FC5A-5020-B9BECA7F3C67}"/>
          </ac:picMkLst>
        </pc:picChg>
      </pc:sldChg>
      <pc:sldChg chg="addSp delSp modSp add replId">
        <pc:chgData name="Kelly Field" userId="S::kelly.field@downsyndromeuk.co.uk::28088bc8-68ac-40e6-96c2-86d46e2155de" providerId="AD" clId="Web-{09D35679-CF8E-4F41-EE1D-3BFBD0310BFE}" dt="2024-06-10T16:19:27.509" v="5371" actId="1076"/>
        <pc:sldMkLst>
          <pc:docMk/>
          <pc:sldMk cId="1293078213" sldId="466"/>
        </pc:sldMkLst>
        <pc:spChg chg="add del mod">
          <ac:chgData name="Kelly Field" userId="S::kelly.field@downsyndromeuk.co.uk::28088bc8-68ac-40e6-96c2-86d46e2155de" providerId="AD" clId="Web-{09D35679-CF8E-4F41-EE1D-3BFBD0310BFE}" dt="2024-06-10T16:18:16.646" v="5291"/>
          <ac:spMkLst>
            <pc:docMk/>
            <pc:sldMk cId="1293078213" sldId="466"/>
            <ac:spMk id="5" creationId="{71B7C129-98EF-2581-71F4-89B5A6F4F7DF}"/>
          </ac:spMkLst>
        </pc:spChg>
        <pc:spChg chg="add mod">
          <ac:chgData name="Kelly Field" userId="S::kelly.field@downsyndromeuk.co.uk::28088bc8-68ac-40e6-96c2-86d46e2155de" providerId="AD" clId="Web-{09D35679-CF8E-4F41-EE1D-3BFBD0310BFE}" dt="2024-06-10T16:19:27.509" v="5371" actId="1076"/>
          <ac:spMkLst>
            <pc:docMk/>
            <pc:sldMk cId="1293078213" sldId="466"/>
            <ac:spMk id="7" creationId="{BA2417EC-404E-C1E5-925A-1AB741EC0E65}"/>
          </ac:spMkLst>
        </pc:spChg>
        <pc:picChg chg="add mod">
          <ac:chgData name="Kelly Field" userId="S::kelly.field@downsyndromeuk.co.uk::28088bc8-68ac-40e6-96c2-86d46e2155de" providerId="AD" clId="Web-{09D35679-CF8E-4F41-EE1D-3BFBD0310BFE}" dt="2024-06-10T16:19:23.931" v="5370" actId="1076"/>
          <ac:picMkLst>
            <pc:docMk/>
            <pc:sldMk cId="1293078213" sldId="466"/>
            <ac:picMk id="2" creationId="{8DA5E676-B018-5424-2363-08EA8A85D233}"/>
          </ac:picMkLst>
        </pc:picChg>
        <pc:picChg chg="add del mod">
          <ac:chgData name="Kelly Field" userId="S::kelly.field@downsyndromeuk.co.uk::28088bc8-68ac-40e6-96c2-86d46e2155de" providerId="AD" clId="Web-{09D35679-CF8E-4F41-EE1D-3BFBD0310BFE}" dt="2024-06-10T16:15:26.512" v="5143"/>
          <ac:picMkLst>
            <pc:docMk/>
            <pc:sldMk cId="1293078213" sldId="466"/>
            <ac:picMk id="3" creationId="{FB294CC7-10C6-C6DA-E047-1695B151FACE}"/>
          </ac:picMkLst>
        </pc:picChg>
      </pc:sldChg>
      <pc:sldChg chg="addSp modSp add replId">
        <pc:chgData name="Kelly Field" userId="S::kelly.field@downsyndromeuk.co.uk::28088bc8-68ac-40e6-96c2-86d46e2155de" providerId="AD" clId="Web-{09D35679-CF8E-4F41-EE1D-3BFBD0310BFE}" dt="2024-06-10T16:15:39.028" v="5146" actId="1076"/>
        <pc:sldMkLst>
          <pc:docMk/>
          <pc:sldMk cId="2124413609" sldId="467"/>
        </pc:sldMkLst>
        <pc:picChg chg="add mod">
          <ac:chgData name="Kelly Field" userId="S::kelly.field@downsyndromeuk.co.uk::28088bc8-68ac-40e6-96c2-86d46e2155de" providerId="AD" clId="Web-{09D35679-CF8E-4F41-EE1D-3BFBD0310BFE}" dt="2024-06-10T16:15:31.934" v="5144" actId="1076"/>
          <ac:picMkLst>
            <pc:docMk/>
            <pc:sldMk cId="2124413609" sldId="467"/>
            <ac:picMk id="2" creationId="{A3FE992A-6862-251E-FE51-0D690380C53F}"/>
          </ac:picMkLst>
        </pc:picChg>
        <pc:picChg chg="add mod">
          <ac:chgData name="Kelly Field" userId="S::kelly.field@downsyndromeuk.co.uk::28088bc8-68ac-40e6-96c2-86d46e2155de" providerId="AD" clId="Web-{09D35679-CF8E-4F41-EE1D-3BFBD0310BFE}" dt="2024-06-10T16:15:39.028" v="5146" actId="1076"/>
          <ac:picMkLst>
            <pc:docMk/>
            <pc:sldMk cId="2124413609" sldId="467"/>
            <ac:picMk id="3" creationId="{BBB6BB39-72D3-3923-DD5A-7B6CE5DAAE35}"/>
          </ac:picMkLst>
        </pc:picChg>
      </pc:sldChg>
    </pc:docChg>
  </pc:docChgLst>
  <pc:docChgLst>
    <pc:chgData name="Kelly Field" userId="S::kelly.field@downsyndromeuk.co.uk::28088bc8-68ac-40e6-96c2-86d46e2155de" providerId="AD" clId="Web-{1D1E62CE-9FB5-C2AC-392D-FBA0726C2FE1}"/>
    <pc:docChg chg="addSld delSld modSld">
      <pc:chgData name="Kelly Field" userId="S::kelly.field@downsyndromeuk.co.uk::28088bc8-68ac-40e6-96c2-86d46e2155de" providerId="AD" clId="Web-{1D1E62CE-9FB5-C2AC-392D-FBA0726C2FE1}" dt="2024-06-27T13:56:14.759" v="23"/>
      <pc:docMkLst>
        <pc:docMk/>
      </pc:docMkLst>
      <pc:sldChg chg="del">
        <pc:chgData name="Kelly Field" userId="S::kelly.field@downsyndromeuk.co.uk::28088bc8-68ac-40e6-96c2-86d46e2155de" providerId="AD" clId="Web-{1D1E62CE-9FB5-C2AC-392D-FBA0726C2FE1}" dt="2024-06-27T13:56:14.759" v="23"/>
        <pc:sldMkLst>
          <pc:docMk/>
          <pc:sldMk cId="644280297" sldId="435"/>
        </pc:sldMkLst>
      </pc:sldChg>
      <pc:sldChg chg="addSp delSp modSp add">
        <pc:chgData name="Kelly Field" userId="S::kelly.field@downsyndromeuk.co.uk::28088bc8-68ac-40e6-96c2-86d46e2155de" providerId="AD" clId="Web-{1D1E62CE-9FB5-C2AC-392D-FBA0726C2FE1}" dt="2024-06-27T13:56:02.243" v="22" actId="1076"/>
        <pc:sldMkLst>
          <pc:docMk/>
          <pc:sldMk cId="1656097170" sldId="577"/>
        </pc:sldMkLst>
        <pc:spChg chg="mod">
          <ac:chgData name="Kelly Field" userId="S::kelly.field@downsyndromeuk.co.uk::28088bc8-68ac-40e6-96c2-86d46e2155de" providerId="AD" clId="Web-{1D1E62CE-9FB5-C2AC-392D-FBA0726C2FE1}" dt="2024-06-27T13:55:14.460" v="11" actId="20577"/>
          <ac:spMkLst>
            <pc:docMk/>
            <pc:sldMk cId="1656097170" sldId="577"/>
            <ac:spMk id="3" creationId="{E697272F-3DD9-C643-8D4E-C771B22AD365}"/>
          </ac:spMkLst>
        </pc:spChg>
        <pc:picChg chg="add ord">
          <ac:chgData name="Kelly Field" userId="S::kelly.field@downsyndromeuk.co.uk::28088bc8-68ac-40e6-96c2-86d46e2155de" providerId="AD" clId="Web-{1D1E62CE-9FB5-C2AC-392D-FBA0726C2FE1}" dt="2024-06-27T13:55:54.774" v="19"/>
          <ac:picMkLst>
            <pc:docMk/>
            <pc:sldMk cId="1656097170" sldId="577"/>
            <ac:picMk id="5" creationId="{C097D46F-0107-513C-A713-1AE338B8112A}"/>
          </ac:picMkLst>
        </pc:picChg>
        <pc:picChg chg="del">
          <ac:chgData name="Kelly Field" userId="S::kelly.field@downsyndromeuk.co.uk::28088bc8-68ac-40e6-96c2-86d46e2155de" providerId="AD" clId="Web-{1D1E62CE-9FB5-C2AC-392D-FBA0726C2FE1}" dt="2024-06-27T13:55:15.070" v="12"/>
          <ac:picMkLst>
            <pc:docMk/>
            <pc:sldMk cId="1656097170" sldId="577"/>
            <ac:picMk id="6" creationId="{9E7422FB-4EF6-1BD0-6E7A-56E3594CB07B}"/>
          </ac:picMkLst>
        </pc:picChg>
        <pc:picChg chg="mod">
          <ac:chgData name="Kelly Field" userId="S::kelly.field@downsyndromeuk.co.uk::28088bc8-68ac-40e6-96c2-86d46e2155de" providerId="AD" clId="Web-{1D1E62CE-9FB5-C2AC-392D-FBA0726C2FE1}" dt="2024-06-27T13:56:02.243" v="22" actId="1076"/>
          <ac:picMkLst>
            <pc:docMk/>
            <pc:sldMk cId="1656097170" sldId="577"/>
            <ac:picMk id="17" creationId="{9B55E4AD-56F1-E90F-CC6D-51AFDE2728C1}"/>
          </ac:picMkLst>
        </pc:picChg>
      </pc:sldChg>
    </pc:docChg>
  </pc:docChgLst>
  <pc:docChgLst>
    <pc:chgData name="Kelly Field" userId="S::kelly.field@downsyndromeuk.co.uk::28088bc8-68ac-40e6-96c2-86d46e2155de" providerId="AD" clId="Web-{C9E93183-2452-7EA1-031C-CC4F613FA425}"/>
    <pc:docChg chg="modSld">
      <pc:chgData name="Kelly Field" userId="S::kelly.field@downsyndromeuk.co.uk::28088bc8-68ac-40e6-96c2-86d46e2155de" providerId="AD" clId="Web-{C9E93183-2452-7EA1-031C-CC4F613FA425}" dt="2024-07-01T11:43:36.451" v="36" actId="20577"/>
      <pc:docMkLst>
        <pc:docMk/>
      </pc:docMkLst>
      <pc:sldChg chg="modSp">
        <pc:chgData name="Kelly Field" userId="S::kelly.field@downsyndromeuk.co.uk::28088bc8-68ac-40e6-96c2-86d46e2155de" providerId="AD" clId="Web-{C9E93183-2452-7EA1-031C-CC4F613FA425}" dt="2024-07-01T11:43:14.903" v="30" actId="20577"/>
        <pc:sldMkLst>
          <pc:docMk/>
          <pc:sldMk cId="309439922" sldId="441"/>
        </pc:sldMkLst>
        <pc:spChg chg="mod">
          <ac:chgData name="Kelly Field" userId="S::kelly.field@downsyndromeuk.co.uk::28088bc8-68ac-40e6-96c2-86d46e2155de" providerId="AD" clId="Web-{C9E93183-2452-7EA1-031C-CC4F613FA425}" dt="2024-07-01T11:43:14.903" v="30" actId="20577"/>
          <ac:spMkLst>
            <pc:docMk/>
            <pc:sldMk cId="309439922" sldId="441"/>
            <ac:spMk id="6" creationId="{9D79C8BA-8A11-5A75-8C90-2A3633190584}"/>
          </ac:spMkLst>
        </pc:spChg>
      </pc:sldChg>
      <pc:sldChg chg="modSp">
        <pc:chgData name="Kelly Field" userId="S::kelly.field@downsyndromeuk.co.uk::28088bc8-68ac-40e6-96c2-86d46e2155de" providerId="AD" clId="Web-{C9E93183-2452-7EA1-031C-CC4F613FA425}" dt="2024-07-01T11:36:34.284" v="1" actId="20577"/>
        <pc:sldMkLst>
          <pc:docMk/>
          <pc:sldMk cId="2847635869" sldId="541"/>
        </pc:sldMkLst>
        <pc:spChg chg="mod">
          <ac:chgData name="Kelly Field" userId="S::kelly.field@downsyndromeuk.co.uk::28088bc8-68ac-40e6-96c2-86d46e2155de" providerId="AD" clId="Web-{C9E93183-2452-7EA1-031C-CC4F613FA425}" dt="2024-07-01T11:36:34.284" v="1" actId="20577"/>
          <ac:spMkLst>
            <pc:docMk/>
            <pc:sldMk cId="2847635869" sldId="541"/>
            <ac:spMk id="6" creationId="{9D79C8BA-8A11-5A75-8C90-2A3633190584}"/>
          </ac:spMkLst>
        </pc:spChg>
      </pc:sldChg>
      <pc:sldChg chg="addSp delSp modSp">
        <pc:chgData name="Kelly Field" userId="S::kelly.field@downsyndromeuk.co.uk::28088bc8-68ac-40e6-96c2-86d46e2155de" providerId="AD" clId="Web-{C9E93183-2452-7EA1-031C-CC4F613FA425}" dt="2024-07-01T11:42:38.699" v="25" actId="14100"/>
        <pc:sldMkLst>
          <pc:docMk/>
          <pc:sldMk cId="2558636258" sldId="558"/>
        </pc:sldMkLst>
        <pc:picChg chg="ord">
          <ac:chgData name="Kelly Field" userId="S::kelly.field@downsyndromeuk.co.uk::28088bc8-68ac-40e6-96c2-86d46e2155de" providerId="AD" clId="Web-{C9E93183-2452-7EA1-031C-CC4F613FA425}" dt="2024-07-01T11:42:35.840" v="24"/>
          <ac:picMkLst>
            <pc:docMk/>
            <pc:sldMk cId="2558636258" sldId="558"/>
            <ac:picMk id="2" creationId="{F85711BE-80F9-DEED-A8F8-12FCEB085437}"/>
          </ac:picMkLst>
        </pc:picChg>
        <pc:picChg chg="mod">
          <ac:chgData name="Kelly Field" userId="S::kelly.field@downsyndromeuk.co.uk::28088bc8-68ac-40e6-96c2-86d46e2155de" providerId="AD" clId="Web-{C9E93183-2452-7EA1-031C-CC4F613FA425}" dt="2024-07-01T11:39:40.351" v="7" actId="1076"/>
          <ac:picMkLst>
            <pc:docMk/>
            <pc:sldMk cId="2558636258" sldId="558"/>
            <ac:picMk id="3" creationId="{977723A1-EBAF-7C11-54C5-6CB24C2578B7}"/>
          </ac:picMkLst>
        </pc:picChg>
        <pc:picChg chg="del">
          <ac:chgData name="Kelly Field" userId="S::kelly.field@downsyndromeuk.co.uk::28088bc8-68ac-40e6-96c2-86d46e2155de" providerId="AD" clId="Web-{C9E93183-2452-7EA1-031C-CC4F613FA425}" dt="2024-07-01T11:37:33.848" v="2"/>
          <ac:picMkLst>
            <pc:docMk/>
            <pc:sldMk cId="2558636258" sldId="558"/>
            <ac:picMk id="4" creationId="{2BC08E5C-6986-0B5C-92D3-E2BE4F669FEF}"/>
          </ac:picMkLst>
        </pc:picChg>
        <pc:picChg chg="add mod">
          <ac:chgData name="Kelly Field" userId="S::kelly.field@downsyndromeuk.co.uk::28088bc8-68ac-40e6-96c2-86d46e2155de" providerId="AD" clId="Web-{C9E93183-2452-7EA1-031C-CC4F613FA425}" dt="2024-07-01T11:42:38.699" v="25" actId="14100"/>
          <ac:picMkLst>
            <pc:docMk/>
            <pc:sldMk cId="2558636258" sldId="558"/>
            <ac:picMk id="6" creationId="{04C1BAD6-5481-4E45-CF64-C94444E53318}"/>
          </ac:picMkLst>
        </pc:picChg>
      </pc:sldChg>
      <pc:sldChg chg="modSp">
        <pc:chgData name="Kelly Field" userId="S::kelly.field@downsyndromeuk.co.uk::28088bc8-68ac-40e6-96c2-86d46e2155de" providerId="AD" clId="Web-{C9E93183-2452-7EA1-031C-CC4F613FA425}" dt="2024-07-01T11:43:27.326" v="33" actId="20577"/>
        <pc:sldMkLst>
          <pc:docMk/>
          <pc:sldMk cId="530272836" sldId="567"/>
        </pc:sldMkLst>
        <pc:spChg chg="mod">
          <ac:chgData name="Kelly Field" userId="S::kelly.field@downsyndromeuk.co.uk::28088bc8-68ac-40e6-96c2-86d46e2155de" providerId="AD" clId="Web-{C9E93183-2452-7EA1-031C-CC4F613FA425}" dt="2024-07-01T11:43:27.326" v="33" actId="20577"/>
          <ac:spMkLst>
            <pc:docMk/>
            <pc:sldMk cId="530272836" sldId="567"/>
            <ac:spMk id="6" creationId="{9D79C8BA-8A11-5A75-8C90-2A3633190584}"/>
          </ac:spMkLst>
        </pc:spChg>
      </pc:sldChg>
      <pc:sldChg chg="modSp">
        <pc:chgData name="Kelly Field" userId="S::kelly.field@downsyndromeuk.co.uk::28088bc8-68ac-40e6-96c2-86d46e2155de" providerId="AD" clId="Web-{C9E93183-2452-7EA1-031C-CC4F613FA425}" dt="2024-07-01T11:43:36.451" v="36" actId="20577"/>
        <pc:sldMkLst>
          <pc:docMk/>
          <pc:sldMk cId="2304409625" sldId="568"/>
        </pc:sldMkLst>
        <pc:spChg chg="mod">
          <ac:chgData name="Kelly Field" userId="S::kelly.field@downsyndromeuk.co.uk::28088bc8-68ac-40e6-96c2-86d46e2155de" providerId="AD" clId="Web-{C9E93183-2452-7EA1-031C-CC4F613FA425}" dt="2024-07-01T11:43:36.451" v="36" actId="20577"/>
          <ac:spMkLst>
            <pc:docMk/>
            <pc:sldMk cId="2304409625" sldId="568"/>
            <ac:spMk id="6" creationId="{9D79C8BA-8A11-5A75-8C90-2A3633190584}"/>
          </ac:spMkLst>
        </pc:spChg>
      </pc:sldChg>
    </pc:docChg>
  </pc:docChgLst>
  <pc:docChgLst>
    <pc:chgData name="Kelly Field" userId="S::kelly.field@downsyndromeuk.co.uk::28088bc8-68ac-40e6-96c2-86d46e2155de" providerId="AD" clId="Web-{C5F4C4F8-4484-D210-D8CB-B476520B2E1C}"/>
    <pc:docChg chg="modSld">
      <pc:chgData name="Kelly Field" userId="S::kelly.field@downsyndromeuk.co.uk::28088bc8-68ac-40e6-96c2-86d46e2155de" providerId="AD" clId="Web-{C5F4C4F8-4484-D210-D8CB-B476520B2E1C}" dt="2024-07-01T11:54:28.398" v="9"/>
      <pc:docMkLst>
        <pc:docMk/>
      </pc:docMkLst>
      <pc:sldChg chg="addSp delSp modSp">
        <pc:chgData name="Kelly Field" userId="S::kelly.field@downsyndromeuk.co.uk::28088bc8-68ac-40e6-96c2-86d46e2155de" providerId="AD" clId="Web-{C5F4C4F8-4484-D210-D8CB-B476520B2E1C}" dt="2024-07-01T11:54:28.398" v="9"/>
        <pc:sldMkLst>
          <pc:docMk/>
          <pc:sldMk cId="3013347307" sldId="415"/>
        </pc:sldMkLst>
        <pc:picChg chg="add del mod">
          <ac:chgData name="Kelly Field" userId="S::kelly.field@downsyndromeuk.co.uk::28088bc8-68ac-40e6-96c2-86d46e2155de" providerId="AD" clId="Web-{C5F4C4F8-4484-D210-D8CB-B476520B2E1C}" dt="2024-07-01T11:54:28.398" v="9"/>
          <ac:picMkLst>
            <pc:docMk/>
            <pc:sldMk cId="3013347307" sldId="415"/>
            <ac:picMk id="9" creationId="{F1534662-C7DA-E8A0-279A-3825129EDC88}"/>
          </ac:picMkLst>
        </pc:picChg>
        <pc:picChg chg="add del mod">
          <ac:chgData name="Kelly Field" userId="S::kelly.field@downsyndromeuk.co.uk::28088bc8-68ac-40e6-96c2-86d46e2155de" providerId="AD" clId="Web-{C5F4C4F8-4484-D210-D8CB-B476520B2E1C}" dt="2024-07-01T11:53:46.960" v="2"/>
          <ac:picMkLst>
            <pc:docMk/>
            <pc:sldMk cId="3013347307" sldId="415"/>
            <ac:picMk id="13" creationId="{83483314-7103-37BE-0AC2-BDEF77A5D10E}"/>
          </ac:picMkLst>
        </pc:picChg>
        <pc:picChg chg="add del mod">
          <ac:chgData name="Kelly Field" userId="S::kelly.field@downsyndromeuk.co.uk::28088bc8-68ac-40e6-96c2-86d46e2155de" providerId="AD" clId="Web-{C5F4C4F8-4484-D210-D8CB-B476520B2E1C}" dt="2024-07-01T11:54:10.679" v="8"/>
          <ac:picMkLst>
            <pc:docMk/>
            <pc:sldMk cId="3013347307" sldId="415"/>
            <ac:picMk id="22" creationId="{7A301187-E600-CA18-6F2B-12AC008C4284}"/>
          </ac:picMkLst>
        </pc:picChg>
      </pc:sldChg>
    </pc:docChg>
  </pc:docChgLst>
  <pc:docChgLst>
    <pc:chgData name="Kelly Field" userId="S::kelly.field@downsyndromeuk.co.uk::28088bc8-68ac-40e6-96c2-86d46e2155de" providerId="AD" clId="Web-{DE4B4251-BC42-5F21-AD10-AEF58787610F}"/>
    <pc:docChg chg="addSld modSld">
      <pc:chgData name="Kelly Field" userId="S::kelly.field@downsyndromeuk.co.uk::28088bc8-68ac-40e6-96c2-86d46e2155de" providerId="AD" clId="Web-{DE4B4251-BC42-5F21-AD10-AEF58787610F}" dt="2024-06-11T14:14:22.672" v="857"/>
      <pc:docMkLst>
        <pc:docMk/>
      </pc:docMkLst>
      <pc:sldChg chg="add replId">
        <pc:chgData name="Kelly Field" userId="S::kelly.field@downsyndromeuk.co.uk::28088bc8-68ac-40e6-96c2-86d46e2155de" providerId="AD" clId="Web-{DE4B4251-BC42-5F21-AD10-AEF58787610F}" dt="2024-06-11T13:21:23.978" v="0"/>
        <pc:sldMkLst>
          <pc:docMk/>
          <pc:sldMk cId="746771008" sldId="476"/>
        </pc:sldMkLst>
      </pc:sldChg>
      <pc:sldChg chg="modSp add replId">
        <pc:chgData name="Kelly Field" userId="S::kelly.field@downsyndromeuk.co.uk::28088bc8-68ac-40e6-96c2-86d46e2155de" providerId="AD" clId="Web-{DE4B4251-BC42-5F21-AD10-AEF58787610F}" dt="2024-06-11T13:21:38.744" v="5" actId="20577"/>
        <pc:sldMkLst>
          <pc:docMk/>
          <pc:sldMk cId="3901884894" sldId="477"/>
        </pc:sldMkLst>
        <pc:spChg chg="mod">
          <ac:chgData name="Kelly Field" userId="S::kelly.field@downsyndromeuk.co.uk::28088bc8-68ac-40e6-96c2-86d46e2155de" providerId="AD" clId="Web-{DE4B4251-BC42-5F21-AD10-AEF58787610F}" dt="2024-06-11T13:21:38.744" v="5" actId="20577"/>
          <ac:spMkLst>
            <pc:docMk/>
            <pc:sldMk cId="3901884894" sldId="477"/>
            <ac:spMk id="15" creationId="{6F38B350-D050-5850-5DE0-98D78091BC97}"/>
          </ac:spMkLst>
        </pc:spChg>
      </pc:sldChg>
      <pc:sldChg chg="modSp add replId">
        <pc:chgData name="Kelly Field" userId="S::kelly.field@downsyndromeuk.co.uk::28088bc8-68ac-40e6-96c2-86d46e2155de" providerId="AD" clId="Web-{DE4B4251-BC42-5F21-AD10-AEF58787610F}" dt="2024-06-11T13:21:45.150" v="6" actId="20577"/>
        <pc:sldMkLst>
          <pc:docMk/>
          <pc:sldMk cId="1954885159" sldId="478"/>
        </pc:sldMkLst>
        <pc:spChg chg="mod">
          <ac:chgData name="Kelly Field" userId="S::kelly.field@downsyndromeuk.co.uk::28088bc8-68ac-40e6-96c2-86d46e2155de" providerId="AD" clId="Web-{DE4B4251-BC42-5F21-AD10-AEF58787610F}" dt="2024-06-11T13:21:45.150" v="6" actId="20577"/>
          <ac:spMkLst>
            <pc:docMk/>
            <pc:sldMk cId="1954885159" sldId="478"/>
            <ac:spMk id="15" creationId="{6F38B350-D050-5850-5DE0-98D78091BC97}"/>
          </ac:spMkLst>
        </pc:spChg>
      </pc:sldChg>
      <pc:sldChg chg="addSp delSp modSp add replId">
        <pc:chgData name="Kelly Field" userId="S::kelly.field@downsyndromeuk.co.uk::28088bc8-68ac-40e6-96c2-86d46e2155de" providerId="AD" clId="Web-{DE4B4251-BC42-5F21-AD10-AEF58787610F}" dt="2024-06-11T13:59:42.534" v="62" actId="20577"/>
        <pc:sldMkLst>
          <pc:docMk/>
          <pc:sldMk cId="2172260858" sldId="479"/>
        </pc:sldMkLst>
        <pc:spChg chg="add mod">
          <ac:chgData name="Kelly Field" userId="S::kelly.field@downsyndromeuk.co.uk::28088bc8-68ac-40e6-96c2-86d46e2155de" providerId="AD" clId="Web-{DE4B4251-BC42-5F21-AD10-AEF58787610F}" dt="2024-06-11T13:59:28.987" v="49" actId="1076"/>
          <ac:spMkLst>
            <pc:docMk/>
            <pc:sldMk cId="2172260858" sldId="479"/>
            <ac:spMk id="4" creationId="{143EC52C-EB8B-4FC2-FB26-69EBD4A8A4B8}"/>
          </ac:spMkLst>
        </pc:spChg>
        <pc:spChg chg="add mod">
          <ac:chgData name="Kelly Field" userId="S::kelly.field@downsyndromeuk.co.uk::28088bc8-68ac-40e6-96c2-86d46e2155de" providerId="AD" clId="Web-{DE4B4251-BC42-5F21-AD10-AEF58787610F}" dt="2024-06-11T13:59:30.659" v="50" actId="1076"/>
          <ac:spMkLst>
            <pc:docMk/>
            <pc:sldMk cId="2172260858" sldId="479"/>
            <ac:spMk id="6" creationId="{F45F6B19-A0B8-B66E-BDF8-C6AB8D945E64}"/>
          </ac:spMkLst>
        </pc:spChg>
        <pc:spChg chg="add mod">
          <ac:chgData name="Kelly Field" userId="S::kelly.field@downsyndromeuk.co.uk::28088bc8-68ac-40e6-96c2-86d46e2155de" providerId="AD" clId="Web-{DE4B4251-BC42-5F21-AD10-AEF58787610F}" dt="2024-06-11T13:59:42.534" v="62" actId="20577"/>
          <ac:spMkLst>
            <pc:docMk/>
            <pc:sldMk cId="2172260858" sldId="479"/>
            <ac:spMk id="8" creationId="{F82223AC-B6AE-9AD5-B680-42A2F35F6A2E}"/>
          </ac:spMkLst>
        </pc:spChg>
        <pc:spChg chg="del">
          <ac:chgData name="Kelly Field" userId="S::kelly.field@downsyndromeuk.co.uk::28088bc8-68ac-40e6-96c2-86d46e2155de" providerId="AD" clId="Web-{DE4B4251-BC42-5F21-AD10-AEF58787610F}" dt="2024-06-11T13:54:04.992" v="8"/>
          <ac:spMkLst>
            <pc:docMk/>
            <pc:sldMk cId="2172260858" sldId="479"/>
            <ac:spMk id="15" creationId="{6F38B350-D050-5850-5DE0-98D78091BC97}"/>
          </ac:spMkLst>
        </pc:spChg>
        <pc:picChg chg="add mod">
          <ac:chgData name="Kelly Field" userId="S::kelly.field@downsyndromeuk.co.uk::28088bc8-68ac-40e6-96c2-86d46e2155de" providerId="AD" clId="Web-{DE4B4251-BC42-5F21-AD10-AEF58787610F}" dt="2024-06-11T13:54:11.305" v="10" actId="1076"/>
          <ac:picMkLst>
            <pc:docMk/>
            <pc:sldMk cId="2172260858" sldId="479"/>
            <ac:picMk id="2" creationId="{91F692D5-23C8-5428-AB19-530EB89D720F}"/>
          </ac:picMkLst>
        </pc:picChg>
      </pc:sldChg>
      <pc:sldChg chg="addSp delSp modSp add replId">
        <pc:chgData name="Kelly Field" userId="S::kelly.field@downsyndromeuk.co.uk::28088bc8-68ac-40e6-96c2-86d46e2155de" providerId="AD" clId="Web-{DE4B4251-BC42-5F21-AD10-AEF58787610F}" dt="2024-06-11T13:59:56.550" v="63" actId="1076"/>
        <pc:sldMkLst>
          <pc:docMk/>
          <pc:sldMk cId="2349507233" sldId="480"/>
        </pc:sldMkLst>
        <pc:picChg chg="del">
          <ac:chgData name="Kelly Field" userId="S::kelly.field@downsyndromeuk.co.uk::28088bc8-68ac-40e6-96c2-86d46e2155de" providerId="AD" clId="Web-{DE4B4251-BC42-5F21-AD10-AEF58787610F}" dt="2024-06-11T13:54:16.211" v="12"/>
          <ac:picMkLst>
            <pc:docMk/>
            <pc:sldMk cId="2349507233" sldId="480"/>
            <ac:picMk id="2" creationId="{91F692D5-23C8-5428-AB19-530EB89D720F}"/>
          </ac:picMkLst>
        </pc:picChg>
        <pc:picChg chg="add mod">
          <ac:chgData name="Kelly Field" userId="S::kelly.field@downsyndromeuk.co.uk::28088bc8-68ac-40e6-96c2-86d46e2155de" providerId="AD" clId="Web-{DE4B4251-BC42-5F21-AD10-AEF58787610F}" dt="2024-06-11T13:59:56.550" v="63" actId="1076"/>
          <ac:picMkLst>
            <pc:docMk/>
            <pc:sldMk cId="2349507233" sldId="480"/>
            <ac:picMk id="3" creationId="{7869C77D-DCEF-12E0-0B50-BD079432FA9B}"/>
          </ac:picMkLst>
        </pc:picChg>
      </pc:sldChg>
      <pc:sldChg chg="addSp modSp add replId">
        <pc:chgData name="Kelly Field" userId="S::kelly.field@downsyndromeuk.co.uk::28088bc8-68ac-40e6-96c2-86d46e2155de" providerId="AD" clId="Web-{DE4B4251-BC42-5F21-AD10-AEF58787610F}" dt="2024-06-11T14:01:19.912" v="99" actId="1076"/>
        <pc:sldMkLst>
          <pc:docMk/>
          <pc:sldMk cId="2524454433" sldId="481"/>
        </pc:sldMkLst>
        <pc:spChg chg="add mod">
          <ac:chgData name="Kelly Field" userId="S::kelly.field@downsyndromeuk.co.uk::28088bc8-68ac-40e6-96c2-86d46e2155de" providerId="AD" clId="Web-{DE4B4251-BC42-5F21-AD10-AEF58787610F}" dt="2024-06-11T14:01:19.912" v="99" actId="1076"/>
          <ac:spMkLst>
            <pc:docMk/>
            <pc:sldMk cId="2524454433" sldId="481"/>
            <ac:spMk id="5" creationId="{E2712F05-C444-117E-0011-18E94C8A45C6}"/>
          </ac:spMkLst>
        </pc:spChg>
        <pc:picChg chg="add mod">
          <ac:chgData name="Kelly Field" userId="S::kelly.field@downsyndromeuk.co.uk::28088bc8-68ac-40e6-96c2-86d46e2155de" providerId="AD" clId="Web-{DE4B4251-BC42-5F21-AD10-AEF58787610F}" dt="2024-06-11T14:01:16.475" v="98" actId="1076"/>
          <ac:picMkLst>
            <pc:docMk/>
            <pc:sldMk cId="2524454433" sldId="481"/>
            <ac:picMk id="2" creationId="{D9506B9B-CF07-DF74-251E-FD121A8478CD}"/>
          </ac:picMkLst>
        </pc:picChg>
      </pc:sldChg>
      <pc:sldChg chg="addSp delSp modSp add replId">
        <pc:chgData name="Kelly Field" userId="S::kelly.field@downsyndromeuk.co.uk::28088bc8-68ac-40e6-96c2-86d46e2155de" providerId="AD" clId="Web-{DE4B4251-BC42-5F21-AD10-AEF58787610F}" dt="2024-06-11T14:01:48.288" v="112" actId="20577"/>
        <pc:sldMkLst>
          <pc:docMk/>
          <pc:sldMk cId="2117678005" sldId="482"/>
        </pc:sldMkLst>
        <pc:spChg chg="add mod">
          <ac:chgData name="Kelly Field" userId="S::kelly.field@downsyndromeuk.co.uk::28088bc8-68ac-40e6-96c2-86d46e2155de" providerId="AD" clId="Web-{DE4B4251-BC42-5F21-AD10-AEF58787610F}" dt="2024-06-11T14:01:48.288" v="112" actId="20577"/>
          <ac:spMkLst>
            <pc:docMk/>
            <pc:sldMk cId="2117678005" sldId="482"/>
            <ac:spMk id="6" creationId="{934C5420-14D7-7ADA-4D58-43C872947A88}"/>
          </ac:spMkLst>
        </pc:spChg>
        <pc:picChg chg="del">
          <ac:chgData name="Kelly Field" userId="S::kelly.field@downsyndromeuk.co.uk::28088bc8-68ac-40e6-96c2-86d46e2155de" providerId="AD" clId="Web-{DE4B4251-BC42-5F21-AD10-AEF58787610F}" dt="2024-06-11T13:55:34.417" v="21"/>
          <ac:picMkLst>
            <pc:docMk/>
            <pc:sldMk cId="2117678005" sldId="482"/>
            <ac:picMk id="2" creationId="{D9506B9B-CF07-DF74-251E-FD121A8478CD}"/>
          </ac:picMkLst>
        </pc:picChg>
        <pc:picChg chg="add mod">
          <ac:chgData name="Kelly Field" userId="S::kelly.field@downsyndromeuk.co.uk::28088bc8-68ac-40e6-96c2-86d46e2155de" providerId="AD" clId="Web-{DE4B4251-BC42-5F21-AD10-AEF58787610F}" dt="2024-06-11T14:01:32.038" v="100" actId="1076"/>
          <ac:picMkLst>
            <pc:docMk/>
            <pc:sldMk cId="2117678005" sldId="482"/>
            <ac:picMk id="4" creationId="{D6FB1C77-90DD-A80F-A51D-D64B17A1C949}"/>
          </ac:picMkLst>
        </pc:picChg>
      </pc:sldChg>
      <pc:sldChg chg="addSp delSp modSp add replId">
        <pc:chgData name="Kelly Field" userId="S::kelly.field@downsyndromeuk.co.uk::28088bc8-68ac-40e6-96c2-86d46e2155de" providerId="AD" clId="Web-{DE4B4251-BC42-5F21-AD10-AEF58787610F}" dt="2024-06-11T14:02:34.477" v="144" actId="1076"/>
        <pc:sldMkLst>
          <pc:docMk/>
          <pc:sldMk cId="4157762343" sldId="483"/>
        </pc:sldMkLst>
        <pc:spChg chg="add mod">
          <ac:chgData name="Kelly Field" userId="S::kelly.field@downsyndromeuk.co.uk::28088bc8-68ac-40e6-96c2-86d46e2155de" providerId="AD" clId="Web-{DE4B4251-BC42-5F21-AD10-AEF58787610F}" dt="2024-06-11T14:02:34.477" v="144" actId="1076"/>
          <ac:spMkLst>
            <pc:docMk/>
            <pc:sldMk cId="4157762343" sldId="483"/>
            <ac:spMk id="6" creationId="{9BCBD468-BBB6-87CB-1A17-2876BD55DD59}"/>
          </ac:spMkLst>
        </pc:spChg>
        <pc:picChg chg="add mod">
          <ac:chgData name="Kelly Field" userId="S::kelly.field@downsyndromeuk.co.uk::28088bc8-68ac-40e6-96c2-86d46e2155de" providerId="AD" clId="Web-{DE4B4251-BC42-5F21-AD10-AEF58787610F}" dt="2024-06-11T13:56:38.466" v="30" actId="14100"/>
          <ac:picMkLst>
            <pc:docMk/>
            <pc:sldMk cId="4157762343" sldId="483"/>
            <ac:picMk id="2" creationId="{BE78D401-B2AE-549B-AA08-8BF2EC4318B1}"/>
          </ac:picMkLst>
        </pc:picChg>
        <pc:picChg chg="del">
          <ac:chgData name="Kelly Field" userId="S::kelly.field@downsyndromeuk.co.uk::28088bc8-68ac-40e6-96c2-86d46e2155de" providerId="AD" clId="Web-{DE4B4251-BC42-5F21-AD10-AEF58787610F}" dt="2024-06-11T13:56:03.465" v="27"/>
          <ac:picMkLst>
            <pc:docMk/>
            <pc:sldMk cId="4157762343" sldId="483"/>
            <ac:picMk id="4" creationId="{D6FB1C77-90DD-A80F-A51D-D64B17A1C949}"/>
          </ac:picMkLst>
        </pc:picChg>
      </pc:sldChg>
      <pc:sldChg chg="addSp delSp modSp add replId">
        <pc:chgData name="Kelly Field" userId="S::kelly.field@downsyndromeuk.co.uk::28088bc8-68ac-40e6-96c2-86d46e2155de" providerId="AD" clId="Web-{DE4B4251-BC42-5F21-AD10-AEF58787610F}" dt="2024-06-11T14:03:04.666" v="168" actId="1076"/>
        <pc:sldMkLst>
          <pc:docMk/>
          <pc:sldMk cId="2947340182" sldId="484"/>
        </pc:sldMkLst>
        <pc:spChg chg="add mod">
          <ac:chgData name="Kelly Field" userId="S::kelly.field@downsyndromeuk.co.uk::28088bc8-68ac-40e6-96c2-86d46e2155de" providerId="AD" clId="Web-{DE4B4251-BC42-5F21-AD10-AEF58787610F}" dt="2024-06-11T14:03:04.666" v="168" actId="1076"/>
          <ac:spMkLst>
            <pc:docMk/>
            <pc:sldMk cId="2947340182" sldId="484"/>
            <ac:spMk id="6" creationId="{A2BFC690-A8B8-883E-C3A3-8111D4C52D69}"/>
          </ac:spMkLst>
        </pc:spChg>
        <pc:picChg chg="del">
          <ac:chgData name="Kelly Field" userId="S::kelly.field@downsyndromeuk.co.uk::28088bc8-68ac-40e6-96c2-86d46e2155de" providerId="AD" clId="Web-{DE4B4251-BC42-5F21-AD10-AEF58787610F}" dt="2024-06-11T13:56:46.997" v="32"/>
          <ac:picMkLst>
            <pc:docMk/>
            <pc:sldMk cId="2947340182" sldId="484"/>
            <ac:picMk id="2" creationId="{BE78D401-B2AE-549B-AA08-8BF2EC4318B1}"/>
          </ac:picMkLst>
        </pc:picChg>
        <pc:picChg chg="add mod">
          <ac:chgData name="Kelly Field" userId="S::kelly.field@downsyndromeuk.co.uk::28088bc8-68ac-40e6-96c2-86d46e2155de" providerId="AD" clId="Web-{DE4B4251-BC42-5F21-AD10-AEF58787610F}" dt="2024-06-11T14:02:40.321" v="145" actId="1076"/>
          <ac:picMkLst>
            <pc:docMk/>
            <pc:sldMk cId="2947340182" sldId="484"/>
            <ac:picMk id="4" creationId="{7C4B9463-9349-4F53-6BE0-4C7B85B6B2F5}"/>
          </ac:picMkLst>
        </pc:picChg>
      </pc:sldChg>
      <pc:sldChg chg="addSp delSp modSp add replId">
        <pc:chgData name="Kelly Field" userId="S::kelly.field@downsyndromeuk.co.uk::28088bc8-68ac-40e6-96c2-86d46e2155de" providerId="AD" clId="Web-{DE4B4251-BC42-5F21-AD10-AEF58787610F}" dt="2024-06-11T14:14:06.203" v="855" actId="20577"/>
        <pc:sldMkLst>
          <pc:docMk/>
          <pc:sldMk cId="281601723" sldId="485"/>
        </pc:sldMkLst>
        <pc:spChg chg="add mod">
          <ac:chgData name="Kelly Field" userId="S::kelly.field@downsyndromeuk.co.uk::28088bc8-68ac-40e6-96c2-86d46e2155de" providerId="AD" clId="Web-{DE4B4251-BC42-5F21-AD10-AEF58787610F}" dt="2024-06-11T14:14:06.203" v="855" actId="20577"/>
          <ac:spMkLst>
            <pc:docMk/>
            <pc:sldMk cId="281601723" sldId="485"/>
            <ac:spMk id="2" creationId="{3EF88D83-7AD9-88DB-FC9C-3131FC6698BC}"/>
          </ac:spMkLst>
        </pc:spChg>
        <pc:spChg chg="del mod">
          <ac:chgData name="Kelly Field" userId="S::kelly.field@downsyndromeuk.co.uk::28088bc8-68ac-40e6-96c2-86d46e2155de" providerId="AD" clId="Web-{DE4B4251-BC42-5F21-AD10-AEF58787610F}" dt="2024-06-11T14:03:23.276" v="174"/>
          <ac:spMkLst>
            <pc:docMk/>
            <pc:sldMk cId="281601723" sldId="485"/>
            <ac:spMk id="6" creationId="{A2BFC690-A8B8-883E-C3A3-8111D4C52D69}"/>
          </ac:spMkLst>
        </pc:spChg>
        <pc:picChg chg="del">
          <ac:chgData name="Kelly Field" userId="S::kelly.field@downsyndromeuk.co.uk::28088bc8-68ac-40e6-96c2-86d46e2155de" providerId="AD" clId="Web-{DE4B4251-BC42-5F21-AD10-AEF58787610F}" dt="2024-06-11T14:03:21.276" v="170"/>
          <ac:picMkLst>
            <pc:docMk/>
            <pc:sldMk cId="281601723" sldId="485"/>
            <ac:picMk id="3" creationId="{7869C77D-DCEF-12E0-0B50-BD079432FA9B}"/>
          </ac:picMkLst>
        </pc:picChg>
        <pc:picChg chg="del">
          <ac:chgData name="Kelly Field" userId="S::kelly.field@downsyndromeuk.co.uk::28088bc8-68ac-40e6-96c2-86d46e2155de" providerId="AD" clId="Web-{DE4B4251-BC42-5F21-AD10-AEF58787610F}" dt="2024-06-11T14:03:21.901" v="171"/>
          <ac:picMkLst>
            <pc:docMk/>
            <pc:sldMk cId="281601723" sldId="485"/>
            <ac:picMk id="4" creationId="{7C4B9463-9349-4F53-6BE0-4C7B85B6B2F5}"/>
          </ac:picMkLst>
        </pc:picChg>
      </pc:sldChg>
      <pc:sldChg chg="add replId">
        <pc:chgData name="Kelly Field" userId="S::kelly.field@downsyndromeuk.co.uk::28088bc8-68ac-40e6-96c2-86d46e2155de" providerId="AD" clId="Web-{DE4B4251-BC42-5F21-AD10-AEF58787610F}" dt="2024-06-11T14:08:59.005" v="566"/>
        <pc:sldMkLst>
          <pc:docMk/>
          <pc:sldMk cId="1783275030" sldId="486"/>
        </pc:sldMkLst>
      </pc:sldChg>
      <pc:sldChg chg="add replId">
        <pc:chgData name="Kelly Field" userId="S::kelly.field@downsyndromeuk.co.uk::28088bc8-68ac-40e6-96c2-86d46e2155de" providerId="AD" clId="Web-{DE4B4251-BC42-5F21-AD10-AEF58787610F}" dt="2024-06-11T14:14:15.547" v="856"/>
        <pc:sldMkLst>
          <pc:docMk/>
          <pc:sldMk cId="2168866466" sldId="487"/>
        </pc:sldMkLst>
      </pc:sldChg>
      <pc:sldChg chg="add replId">
        <pc:chgData name="Kelly Field" userId="S::kelly.field@downsyndromeuk.co.uk::28088bc8-68ac-40e6-96c2-86d46e2155de" providerId="AD" clId="Web-{DE4B4251-BC42-5F21-AD10-AEF58787610F}" dt="2024-06-11T14:14:22.672" v="857"/>
        <pc:sldMkLst>
          <pc:docMk/>
          <pc:sldMk cId="3418476906" sldId="488"/>
        </pc:sldMkLst>
      </pc:sldChg>
    </pc:docChg>
  </pc:docChgLst>
  <pc:docChgLst>
    <pc:chgData name="Kelly Field" userId="S::kelly.field@downsyndromeuk.co.uk::28088bc8-68ac-40e6-96c2-86d46e2155de" providerId="AD" clId="Web-{EBBC01DB-E9C7-779E-EE67-1B02D1EA24F5}"/>
    <pc:docChg chg="addSld delSld modSld sldOrd">
      <pc:chgData name="Kelly Field" userId="S::kelly.field@downsyndromeuk.co.uk::28088bc8-68ac-40e6-96c2-86d46e2155de" providerId="AD" clId="Web-{EBBC01DB-E9C7-779E-EE67-1B02D1EA24F5}" dt="2024-07-11T13:02:24.428" v="299" actId="1076"/>
      <pc:docMkLst>
        <pc:docMk/>
      </pc:docMkLst>
      <pc:sldChg chg="modSp del ord">
        <pc:chgData name="Kelly Field" userId="S::kelly.field@downsyndromeuk.co.uk::28088bc8-68ac-40e6-96c2-86d46e2155de" providerId="AD" clId="Web-{EBBC01DB-E9C7-779E-EE67-1B02D1EA24F5}" dt="2024-07-11T12:54:29.602" v="174" actId="20577"/>
        <pc:sldMkLst>
          <pc:docMk/>
          <pc:sldMk cId="3836464260" sldId="506"/>
        </pc:sldMkLst>
        <pc:spChg chg="mod">
          <ac:chgData name="Kelly Field" userId="S::kelly.field@downsyndromeuk.co.uk::28088bc8-68ac-40e6-96c2-86d46e2155de" providerId="AD" clId="Web-{EBBC01DB-E9C7-779E-EE67-1B02D1EA24F5}" dt="2024-07-11T12:54:29.602" v="174" actId="20577"/>
          <ac:spMkLst>
            <pc:docMk/>
            <pc:sldMk cId="3836464260" sldId="506"/>
            <ac:spMk id="2" creationId="{A8A7A7BA-F358-E91D-BF41-FB6C8053D42B}"/>
          </ac:spMkLst>
        </pc:spChg>
      </pc:sldChg>
      <pc:sldChg chg="del">
        <pc:chgData name="Kelly Field" userId="S::kelly.field@downsyndromeuk.co.uk::28088bc8-68ac-40e6-96c2-86d46e2155de" providerId="AD" clId="Web-{EBBC01DB-E9C7-779E-EE67-1B02D1EA24F5}" dt="2024-07-11T12:54:42.321" v="176"/>
        <pc:sldMkLst>
          <pc:docMk/>
          <pc:sldMk cId="1677415286" sldId="507"/>
        </pc:sldMkLst>
      </pc:sldChg>
      <pc:sldChg chg="addSp delSp modSp ord">
        <pc:chgData name="Kelly Field" userId="S::kelly.field@downsyndromeuk.co.uk::28088bc8-68ac-40e6-96c2-86d46e2155de" providerId="AD" clId="Web-{EBBC01DB-E9C7-779E-EE67-1B02D1EA24F5}" dt="2024-07-11T13:02:24.428" v="299" actId="1076"/>
        <pc:sldMkLst>
          <pc:docMk/>
          <pc:sldMk cId="4207948079" sldId="538"/>
        </pc:sldMkLst>
        <pc:spChg chg="add mod">
          <ac:chgData name="Kelly Field" userId="S::kelly.field@downsyndromeuk.co.uk::28088bc8-68ac-40e6-96c2-86d46e2155de" providerId="AD" clId="Web-{EBBC01DB-E9C7-779E-EE67-1B02D1EA24F5}" dt="2024-07-11T12:53:19.256" v="171" actId="20577"/>
          <ac:spMkLst>
            <pc:docMk/>
            <pc:sldMk cId="4207948079" sldId="538"/>
            <ac:spMk id="3" creationId="{F0699FAC-F6A9-59B9-EBB0-DA6F16C63B61}"/>
          </ac:spMkLst>
        </pc:spChg>
        <pc:spChg chg="del mod">
          <ac:chgData name="Kelly Field" userId="S::kelly.field@downsyndromeuk.co.uk::28088bc8-68ac-40e6-96c2-86d46e2155de" providerId="AD" clId="Web-{EBBC01DB-E9C7-779E-EE67-1B02D1EA24F5}" dt="2024-07-11T12:51:37.457" v="46"/>
          <ac:spMkLst>
            <pc:docMk/>
            <pc:sldMk cId="4207948079" sldId="538"/>
            <ac:spMk id="15" creationId="{6F38B350-D050-5850-5DE0-98D78091BC97}"/>
          </ac:spMkLst>
        </pc:spChg>
        <pc:picChg chg="add mod">
          <ac:chgData name="Kelly Field" userId="S::kelly.field@downsyndromeuk.co.uk::28088bc8-68ac-40e6-96c2-86d46e2155de" providerId="AD" clId="Web-{EBBC01DB-E9C7-779E-EE67-1B02D1EA24F5}" dt="2024-07-11T13:00:03.705" v="284" actId="1076"/>
          <ac:picMkLst>
            <pc:docMk/>
            <pc:sldMk cId="4207948079" sldId="538"/>
            <ac:picMk id="4" creationId="{BD877857-5C2A-6F88-B137-A2D08EFA7F44}"/>
          </ac:picMkLst>
        </pc:picChg>
        <pc:picChg chg="add mod">
          <ac:chgData name="Kelly Field" userId="S::kelly.field@downsyndromeuk.co.uk::28088bc8-68ac-40e6-96c2-86d46e2155de" providerId="AD" clId="Web-{EBBC01DB-E9C7-779E-EE67-1B02D1EA24F5}" dt="2024-07-11T13:02:22.069" v="298" actId="1076"/>
          <ac:picMkLst>
            <pc:docMk/>
            <pc:sldMk cId="4207948079" sldId="538"/>
            <ac:picMk id="5" creationId="{E84D5838-505B-765D-6BAF-EF594A48897B}"/>
          </ac:picMkLst>
        </pc:picChg>
        <pc:picChg chg="add mod">
          <ac:chgData name="Kelly Field" userId="S::kelly.field@downsyndromeuk.co.uk::28088bc8-68ac-40e6-96c2-86d46e2155de" providerId="AD" clId="Web-{EBBC01DB-E9C7-779E-EE67-1B02D1EA24F5}" dt="2024-07-11T13:01:21.786" v="290" actId="1076"/>
          <ac:picMkLst>
            <pc:docMk/>
            <pc:sldMk cId="4207948079" sldId="538"/>
            <ac:picMk id="6" creationId="{FEC09362-7D3B-ED0A-C9E0-B92F6F85FE93}"/>
          </ac:picMkLst>
        </pc:picChg>
        <pc:picChg chg="add mod">
          <ac:chgData name="Kelly Field" userId="S::kelly.field@downsyndromeuk.co.uk::28088bc8-68ac-40e6-96c2-86d46e2155de" providerId="AD" clId="Web-{EBBC01DB-E9C7-779E-EE67-1B02D1EA24F5}" dt="2024-07-11T13:02:24.428" v="299" actId="1076"/>
          <ac:picMkLst>
            <pc:docMk/>
            <pc:sldMk cId="4207948079" sldId="538"/>
            <ac:picMk id="7" creationId="{7D2D3DD3-2D77-45B5-AE5E-AC094BD86C2B}"/>
          </ac:picMkLst>
        </pc:picChg>
        <pc:picChg chg="add mod">
          <ac:chgData name="Kelly Field" userId="S::kelly.field@downsyndromeuk.co.uk::28088bc8-68ac-40e6-96c2-86d46e2155de" providerId="AD" clId="Web-{EBBC01DB-E9C7-779E-EE67-1B02D1EA24F5}" dt="2024-07-11T13:02:19.897" v="297" actId="1076"/>
          <ac:picMkLst>
            <pc:docMk/>
            <pc:sldMk cId="4207948079" sldId="538"/>
            <ac:picMk id="8" creationId="{25A984A7-2257-2D45-C964-CBB7214C761E}"/>
          </ac:picMkLst>
        </pc:picChg>
      </pc:sldChg>
      <pc:sldChg chg="addSp delSp modSp add replId">
        <pc:chgData name="Kelly Field" userId="S::kelly.field@downsyndromeuk.co.uk::28088bc8-68ac-40e6-96c2-86d46e2155de" providerId="AD" clId="Web-{EBBC01DB-E9C7-779E-EE67-1B02D1EA24F5}" dt="2024-07-11T12:56:22.668" v="281" actId="20577"/>
        <pc:sldMkLst>
          <pc:docMk/>
          <pc:sldMk cId="741846508" sldId="579"/>
        </pc:sldMkLst>
        <pc:spChg chg="del mod">
          <ac:chgData name="Kelly Field" userId="S::kelly.field@downsyndromeuk.co.uk::28088bc8-68ac-40e6-96c2-86d46e2155de" providerId="AD" clId="Web-{EBBC01DB-E9C7-779E-EE67-1B02D1EA24F5}" dt="2024-07-11T12:55:00.822" v="180"/>
          <ac:spMkLst>
            <pc:docMk/>
            <pc:sldMk cId="741846508" sldId="579"/>
            <ac:spMk id="2" creationId="{A8A7A7BA-F358-E91D-BF41-FB6C8053D42B}"/>
          </ac:spMkLst>
        </pc:spChg>
        <pc:spChg chg="add mod">
          <ac:chgData name="Kelly Field" userId="S::kelly.field@downsyndromeuk.co.uk::28088bc8-68ac-40e6-96c2-86d46e2155de" providerId="AD" clId="Web-{EBBC01DB-E9C7-779E-EE67-1B02D1EA24F5}" dt="2024-07-11T12:56:22.668" v="281" actId="20577"/>
          <ac:spMkLst>
            <pc:docMk/>
            <pc:sldMk cId="741846508" sldId="579"/>
            <ac:spMk id="4" creationId="{05E9E44D-5F54-D172-FDB2-48AB15EBCEA8}"/>
          </ac:spMkLst>
        </pc:spChg>
      </pc:sldChg>
    </pc:docChg>
  </pc:docChgLst>
  <pc:docChgLst>
    <pc:chgData name="Kelly Field" userId="S::kelly.field@downsyndromeuk.co.uk::28088bc8-68ac-40e6-96c2-86d46e2155de" providerId="AD" clId="Web-{E933658D-FEDE-D39B-00E7-E08B5E3E64F3}"/>
    <pc:docChg chg="modSld">
      <pc:chgData name="Kelly Field" userId="S::kelly.field@downsyndromeuk.co.uk::28088bc8-68ac-40e6-96c2-86d46e2155de" providerId="AD" clId="Web-{E933658D-FEDE-D39B-00E7-E08B5E3E64F3}" dt="2024-06-24T12:51:07.085" v="105" actId="20577"/>
      <pc:docMkLst>
        <pc:docMk/>
      </pc:docMkLst>
      <pc:sldChg chg="modSp">
        <pc:chgData name="Kelly Field" userId="S::kelly.field@downsyndromeuk.co.uk::28088bc8-68ac-40e6-96c2-86d46e2155de" providerId="AD" clId="Web-{E933658D-FEDE-D39B-00E7-E08B5E3E64F3}" dt="2024-06-24T12:45:19.749" v="22" actId="20577"/>
        <pc:sldMkLst>
          <pc:docMk/>
          <pc:sldMk cId="1568461366" sldId="300"/>
        </pc:sldMkLst>
        <pc:spChg chg="mod">
          <ac:chgData name="Kelly Field" userId="S::kelly.field@downsyndromeuk.co.uk::28088bc8-68ac-40e6-96c2-86d46e2155de" providerId="AD" clId="Web-{E933658D-FEDE-D39B-00E7-E08B5E3E64F3}" dt="2024-06-24T12:45:19.749" v="22" actId="20577"/>
          <ac:spMkLst>
            <pc:docMk/>
            <pc:sldMk cId="1568461366" sldId="300"/>
            <ac:spMk id="14" creationId="{9B749ADA-4086-83E1-694B-383DA818EC58}"/>
          </ac:spMkLst>
        </pc:spChg>
      </pc:sldChg>
      <pc:sldChg chg="modSp">
        <pc:chgData name="Kelly Field" userId="S::kelly.field@downsyndromeuk.co.uk::28088bc8-68ac-40e6-96c2-86d46e2155de" providerId="AD" clId="Web-{E933658D-FEDE-D39B-00E7-E08B5E3E64F3}" dt="2024-06-24T12:48:37.894" v="62" actId="20577"/>
        <pc:sldMkLst>
          <pc:docMk/>
          <pc:sldMk cId="3424788994" sldId="392"/>
        </pc:sldMkLst>
        <pc:spChg chg="mod">
          <ac:chgData name="Kelly Field" userId="S::kelly.field@downsyndromeuk.co.uk::28088bc8-68ac-40e6-96c2-86d46e2155de" providerId="AD" clId="Web-{E933658D-FEDE-D39B-00E7-E08B5E3E64F3}" dt="2024-06-24T12:48:33.847" v="61" actId="20577"/>
          <ac:spMkLst>
            <pc:docMk/>
            <pc:sldMk cId="3424788994" sldId="392"/>
            <ac:spMk id="3" creationId="{E697272F-3DD9-C643-8D4E-C771B22AD365}"/>
          </ac:spMkLst>
        </pc:spChg>
        <pc:spChg chg="mod">
          <ac:chgData name="Kelly Field" userId="S::kelly.field@downsyndromeuk.co.uk::28088bc8-68ac-40e6-96c2-86d46e2155de" providerId="AD" clId="Web-{E933658D-FEDE-D39B-00E7-E08B5E3E64F3}" dt="2024-06-24T12:48:37.894" v="62" actId="20577"/>
          <ac:spMkLst>
            <pc:docMk/>
            <pc:sldMk cId="3424788994" sldId="392"/>
            <ac:spMk id="10" creationId="{7291ED11-FFF8-488A-2D26-21634A344A50}"/>
          </ac:spMkLst>
        </pc:spChg>
      </pc:sldChg>
      <pc:sldChg chg="modSp">
        <pc:chgData name="Kelly Field" userId="S::kelly.field@downsyndromeuk.co.uk::28088bc8-68ac-40e6-96c2-86d46e2155de" providerId="AD" clId="Web-{E933658D-FEDE-D39B-00E7-E08B5E3E64F3}" dt="2024-06-24T12:44:27.185" v="0" actId="20577"/>
        <pc:sldMkLst>
          <pc:docMk/>
          <pc:sldMk cId="644280297" sldId="435"/>
        </pc:sldMkLst>
        <pc:spChg chg="mod">
          <ac:chgData name="Kelly Field" userId="S::kelly.field@downsyndromeuk.co.uk::28088bc8-68ac-40e6-96c2-86d46e2155de" providerId="AD" clId="Web-{E933658D-FEDE-D39B-00E7-E08B5E3E64F3}" dt="2024-06-24T12:44:27.185" v="0" actId="20577"/>
          <ac:spMkLst>
            <pc:docMk/>
            <pc:sldMk cId="644280297" sldId="435"/>
            <ac:spMk id="3" creationId="{E697272F-3DD9-C643-8D4E-C771B22AD365}"/>
          </ac:spMkLst>
        </pc:spChg>
      </pc:sldChg>
      <pc:sldChg chg="modSp">
        <pc:chgData name="Kelly Field" userId="S::kelly.field@downsyndromeuk.co.uk::28088bc8-68ac-40e6-96c2-86d46e2155de" providerId="AD" clId="Web-{E933658D-FEDE-D39B-00E7-E08B5E3E64F3}" dt="2024-06-24T12:50:00.630" v="94" actId="20577"/>
        <pc:sldMkLst>
          <pc:docMk/>
          <pc:sldMk cId="309439922" sldId="441"/>
        </pc:sldMkLst>
        <pc:spChg chg="mod">
          <ac:chgData name="Kelly Field" userId="S::kelly.field@downsyndromeuk.co.uk::28088bc8-68ac-40e6-96c2-86d46e2155de" providerId="AD" clId="Web-{E933658D-FEDE-D39B-00E7-E08B5E3E64F3}" dt="2024-06-24T12:50:00.630" v="94" actId="20577"/>
          <ac:spMkLst>
            <pc:docMk/>
            <pc:sldMk cId="309439922" sldId="441"/>
            <ac:spMk id="3" creationId="{7FBE3EE8-D88D-CB43-515A-A3C5E9D4A5AA}"/>
          </ac:spMkLst>
        </pc:spChg>
        <pc:spChg chg="mod">
          <ac:chgData name="Kelly Field" userId="S::kelly.field@downsyndromeuk.co.uk::28088bc8-68ac-40e6-96c2-86d46e2155de" providerId="AD" clId="Web-{E933658D-FEDE-D39B-00E7-E08B5E3E64F3}" dt="2024-06-24T12:49:56.677" v="93" actId="20577"/>
          <ac:spMkLst>
            <pc:docMk/>
            <pc:sldMk cId="309439922" sldId="441"/>
            <ac:spMk id="4" creationId="{9C6B6095-F552-C2C8-4AF1-3730910E37E7}"/>
          </ac:spMkLst>
        </pc:spChg>
      </pc:sldChg>
      <pc:sldChg chg="modSp">
        <pc:chgData name="Kelly Field" userId="S::kelly.field@downsyndromeuk.co.uk::28088bc8-68ac-40e6-96c2-86d46e2155de" providerId="AD" clId="Web-{E933658D-FEDE-D39B-00E7-E08B5E3E64F3}" dt="2024-06-24T12:46:38.891" v="42" actId="20577"/>
        <pc:sldMkLst>
          <pc:docMk/>
          <pc:sldMk cId="1523467916" sldId="443"/>
        </pc:sldMkLst>
        <pc:spChg chg="mod">
          <ac:chgData name="Kelly Field" userId="S::kelly.field@downsyndromeuk.co.uk::28088bc8-68ac-40e6-96c2-86d46e2155de" providerId="AD" clId="Web-{E933658D-FEDE-D39B-00E7-E08B5E3E64F3}" dt="2024-06-24T12:46:35.454" v="41" actId="20577"/>
          <ac:spMkLst>
            <pc:docMk/>
            <pc:sldMk cId="1523467916" sldId="443"/>
            <ac:spMk id="3" creationId="{E697272F-3DD9-C643-8D4E-C771B22AD365}"/>
          </ac:spMkLst>
        </pc:spChg>
        <pc:spChg chg="mod">
          <ac:chgData name="Kelly Field" userId="S::kelly.field@downsyndromeuk.co.uk::28088bc8-68ac-40e6-96c2-86d46e2155de" providerId="AD" clId="Web-{E933658D-FEDE-D39B-00E7-E08B5E3E64F3}" dt="2024-06-24T12:46:38.891" v="42" actId="20577"/>
          <ac:spMkLst>
            <pc:docMk/>
            <pc:sldMk cId="1523467916" sldId="443"/>
            <ac:spMk id="10" creationId="{7291ED11-FFF8-488A-2D26-21634A344A50}"/>
          </ac:spMkLst>
        </pc:spChg>
      </pc:sldChg>
      <pc:sldChg chg="modSp">
        <pc:chgData name="Kelly Field" userId="S::kelly.field@downsyndromeuk.co.uk::28088bc8-68ac-40e6-96c2-86d46e2155de" providerId="AD" clId="Web-{E933658D-FEDE-D39B-00E7-E08B5E3E64F3}" dt="2024-06-24T12:46:27.219" v="40" actId="14100"/>
        <pc:sldMkLst>
          <pc:docMk/>
          <pc:sldMk cId="2875893541" sldId="450"/>
        </pc:sldMkLst>
        <pc:spChg chg="mod">
          <ac:chgData name="Kelly Field" userId="S::kelly.field@downsyndromeuk.co.uk::28088bc8-68ac-40e6-96c2-86d46e2155de" providerId="AD" clId="Web-{E933658D-FEDE-D39B-00E7-E08B5E3E64F3}" dt="2024-06-24T12:46:27.219" v="40" actId="14100"/>
          <ac:spMkLst>
            <pc:docMk/>
            <pc:sldMk cId="2875893541" sldId="450"/>
            <ac:spMk id="3" creationId="{E697272F-3DD9-C643-8D4E-C771B22AD365}"/>
          </ac:spMkLst>
        </pc:spChg>
      </pc:sldChg>
      <pc:sldChg chg="modSp">
        <pc:chgData name="Kelly Field" userId="S::kelly.field@downsyndromeuk.co.uk::28088bc8-68ac-40e6-96c2-86d46e2155de" providerId="AD" clId="Web-{E933658D-FEDE-D39B-00E7-E08B5E3E64F3}" dt="2024-06-24T12:48:58.004" v="83" actId="688"/>
        <pc:sldMkLst>
          <pc:docMk/>
          <pc:sldMk cId="4087685129" sldId="454"/>
        </pc:sldMkLst>
        <pc:spChg chg="mod">
          <ac:chgData name="Kelly Field" userId="S::kelly.field@downsyndromeuk.co.uk::28088bc8-68ac-40e6-96c2-86d46e2155de" providerId="AD" clId="Web-{E933658D-FEDE-D39B-00E7-E08B5E3E64F3}" dt="2024-06-24T12:48:58.004" v="83" actId="688"/>
          <ac:spMkLst>
            <pc:docMk/>
            <pc:sldMk cId="4087685129" sldId="454"/>
            <ac:spMk id="3" creationId="{DA3E30AA-5D1E-2200-D72B-6F4E3C7503CB}"/>
          </ac:spMkLst>
        </pc:spChg>
      </pc:sldChg>
      <pc:sldChg chg="modSp">
        <pc:chgData name="Kelly Field" userId="S::kelly.field@downsyndromeuk.co.uk::28088bc8-68ac-40e6-96c2-86d46e2155de" providerId="AD" clId="Web-{E933658D-FEDE-D39B-00E7-E08B5E3E64F3}" dt="2024-06-24T12:51:00.038" v="104" actId="20577"/>
        <pc:sldMkLst>
          <pc:docMk/>
          <pc:sldMk cId="2033185310" sldId="461"/>
        </pc:sldMkLst>
        <pc:spChg chg="mod">
          <ac:chgData name="Kelly Field" userId="S::kelly.field@downsyndromeuk.co.uk::28088bc8-68ac-40e6-96c2-86d46e2155de" providerId="AD" clId="Web-{E933658D-FEDE-D39B-00E7-E08B5E3E64F3}" dt="2024-06-24T12:50:49.569" v="101" actId="20577"/>
          <ac:spMkLst>
            <pc:docMk/>
            <pc:sldMk cId="2033185310" sldId="461"/>
            <ac:spMk id="4" creationId="{B38E1313-06E9-A4F5-95A0-8B593DF7ADF2}"/>
          </ac:spMkLst>
        </pc:spChg>
        <pc:spChg chg="mod">
          <ac:chgData name="Kelly Field" userId="S::kelly.field@downsyndromeuk.co.uk::28088bc8-68ac-40e6-96c2-86d46e2155de" providerId="AD" clId="Web-{E933658D-FEDE-D39B-00E7-E08B5E3E64F3}" dt="2024-06-24T12:50:53.303" v="102" actId="20577"/>
          <ac:spMkLst>
            <pc:docMk/>
            <pc:sldMk cId="2033185310" sldId="461"/>
            <ac:spMk id="5" creationId="{D46BBA67-43A6-4CBF-FB78-6382119B8A95}"/>
          </ac:spMkLst>
        </pc:spChg>
        <pc:spChg chg="mod">
          <ac:chgData name="Kelly Field" userId="S::kelly.field@downsyndromeuk.co.uk::28088bc8-68ac-40e6-96c2-86d46e2155de" providerId="AD" clId="Web-{E933658D-FEDE-D39B-00E7-E08B5E3E64F3}" dt="2024-06-24T12:50:56.600" v="103" actId="20577"/>
          <ac:spMkLst>
            <pc:docMk/>
            <pc:sldMk cId="2033185310" sldId="461"/>
            <ac:spMk id="6" creationId="{449A9C07-8DB5-D57B-FC78-25FAA35AD843}"/>
          </ac:spMkLst>
        </pc:spChg>
        <pc:spChg chg="mod">
          <ac:chgData name="Kelly Field" userId="S::kelly.field@downsyndromeuk.co.uk::28088bc8-68ac-40e6-96c2-86d46e2155de" providerId="AD" clId="Web-{E933658D-FEDE-D39B-00E7-E08B5E3E64F3}" dt="2024-06-24T12:51:00.038" v="104" actId="20577"/>
          <ac:spMkLst>
            <pc:docMk/>
            <pc:sldMk cId="2033185310" sldId="461"/>
            <ac:spMk id="7" creationId="{BC908A22-02D7-7291-2A7D-C15AB64FE17E}"/>
          </ac:spMkLst>
        </pc:spChg>
      </pc:sldChg>
      <pc:sldChg chg="modSp">
        <pc:chgData name="Kelly Field" userId="S::kelly.field@downsyndromeuk.co.uk::28088bc8-68ac-40e6-96c2-86d46e2155de" providerId="AD" clId="Web-{E933658D-FEDE-D39B-00E7-E08B5E3E64F3}" dt="2024-06-24T12:45:05.233" v="20" actId="20577"/>
        <pc:sldMkLst>
          <pc:docMk/>
          <pc:sldMk cId="729117760" sldId="502"/>
        </pc:sldMkLst>
        <pc:spChg chg="mod">
          <ac:chgData name="Kelly Field" userId="S::kelly.field@downsyndromeuk.co.uk::28088bc8-68ac-40e6-96c2-86d46e2155de" providerId="AD" clId="Web-{E933658D-FEDE-D39B-00E7-E08B5E3E64F3}" dt="2024-06-24T12:45:05.233" v="20" actId="20577"/>
          <ac:spMkLst>
            <pc:docMk/>
            <pc:sldMk cId="729117760" sldId="502"/>
            <ac:spMk id="4" creationId="{E4D58037-DDEA-9028-AA47-D11E7C88968B}"/>
          </ac:spMkLst>
        </pc:spChg>
      </pc:sldChg>
      <pc:sldChg chg="modSp">
        <pc:chgData name="Kelly Field" userId="S::kelly.field@downsyndromeuk.co.uk::28088bc8-68ac-40e6-96c2-86d46e2155de" providerId="AD" clId="Web-{E933658D-FEDE-D39B-00E7-E08B5E3E64F3}" dt="2024-06-24T12:44:58.092" v="18" actId="20577"/>
        <pc:sldMkLst>
          <pc:docMk/>
          <pc:sldMk cId="2222482871" sldId="503"/>
        </pc:sldMkLst>
        <pc:spChg chg="mod">
          <ac:chgData name="Kelly Field" userId="S::kelly.field@downsyndromeuk.co.uk::28088bc8-68ac-40e6-96c2-86d46e2155de" providerId="AD" clId="Web-{E933658D-FEDE-D39B-00E7-E08B5E3E64F3}" dt="2024-06-24T12:44:58.092" v="18" actId="20577"/>
          <ac:spMkLst>
            <pc:docMk/>
            <pc:sldMk cId="2222482871" sldId="503"/>
            <ac:spMk id="4" creationId="{E4D58037-DDEA-9028-AA47-D11E7C88968B}"/>
          </ac:spMkLst>
        </pc:spChg>
      </pc:sldChg>
      <pc:sldChg chg="modSp">
        <pc:chgData name="Kelly Field" userId="S::kelly.field@downsyndromeuk.co.uk::28088bc8-68ac-40e6-96c2-86d46e2155de" providerId="AD" clId="Web-{E933658D-FEDE-D39B-00E7-E08B5E3E64F3}" dt="2024-06-24T12:46:02.312" v="31" actId="20577"/>
        <pc:sldMkLst>
          <pc:docMk/>
          <pc:sldMk cId="46370354" sldId="505"/>
        </pc:sldMkLst>
        <pc:spChg chg="mod">
          <ac:chgData name="Kelly Field" userId="S::kelly.field@downsyndromeuk.co.uk::28088bc8-68ac-40e6-96c2-86d46e2155de" providerId="AD" clId="Web-{E933658D-FEDE-D39B-00E7-E08B5E3E64F3}" dt="2024-06-24T12:46:02.312" v="31" actId="20577"/>
          <ac:spMkLst>
            <pc:docMk/>
            <pc:sldMk cId="46370354" sldId="505"/>
            <ac:spMk id="4" creationId="{E4D58037-DDEA-9028-AA47-D11E7C88968B}"/>
          </ac:spMkLst>
        </pc:spChg>
      </pc:sldChg>
      <pc:sldChg chg="modSp">
        <pc:chgData name="Kelly Field" userId="S::kelly.field@downsyndromeuk.co.uk::28088bc8-68ac-40e6-96c2-86d46e2155de" providerId="AD" clId="Web-{E933658D-FEDE-D39B-00E7-E08B5E3E64F3}" dt="2024-06-24T12:47:37.361" v="50" actId="20577"/>
        <pc:sldMkLst>
          <pc:docMk/>
          <pc:sldMk cId="286754474" sldId="510"/>
        </pc:sldMkLst>
        <pc:spChg chg="mod">
          <ac:chgData name="Kelly Field" userId="S::kelly.field@downsyndromeuk.co.uk::28088bc8-68ac-40e6-96c2-86d46e2155de" providerId="AD" clId="Web-{E933658D-FEDE-D39B-00E7-E08B5E3E64F3}" dt="2024-06-24T12:47:33.564" v="49" actId="20577"/>
          <ac:spMkLst>
            <pc:docMk/>
            <pc:sldMk cId="286754474" sldId="510"/>
            <ac:spMk id="3" creationId="{E697272F-3DD9-C643-8D4E-C771B22AD365}"/>
          </ac:spMkLst>
        </pc:spChg>
        <pc:spChg chg="mod">
          <ac:chgData name="Kelly Field" userId="S::kelly.field@downsyndromeuk.co.uk::28088bc8-68ac-40e6-96c2-86d46e2155de" providerId="AD" clId="Web-{E933658D-FEDE-D39B-00E7-E08B5E3E64F3}" dt="2024-06-24T12:47:37.361" v="50" actId="20577"/>
          <ac:spMkLst>
            <pc:docMk/>
            <pc:sldMk cId="286754474" sldId="510"/>
            <ac:spMk id="10" creationId="{7291ED11-FFF8-488A-2D26-21634A344A50}"/>
          </ac:spMkLst>
        </pc:spChg>
      </pc:sldChg>
      <pc:sldChg chg="modSp">
        <pc:chgData name="Kelly Field" userId="S::kelly.field@downsyndromeuk.co.uk::28088bc8-68ac-40e6-96c2-86d46e2155de" providerId="AD" clId="Web-{E933658D-FEDE-D39B-00E7-E08B5E3E64F3}" dt="2024-06-24T12:46:53.501" v="43" actId="20577"/>
        <pc:sldMkLst>
          <pc:docMk/>
          <pc:sldMk cId="3249123593" sldId="513"/>
        </pc:sldMkLst>
        <pc:spChg chg="mod">
          <ac:chgData name="Kelly Field" userId="S::kelly.field@downsyndromeuk.co.uk::28088bc8-68ac-40e6-96c2-86d46e2155de" providerId="AD" clId="Web-{E933658D-FEDE-D39B-00E7-E08B5E3E64F3}" dt="2024-06-24T12:46:53.501" v="43" actId="20577"/>
          <ac:spMkLst>
            <pc:docMk/>
            <pc:sldMk cId="3249123593" sldId="513"/>
            <ac:spMk id="4" creationId="{1959FA1C-6ED5-6204-402C-88F479EC0A01}"/>
          </ac:spMkLst>
        </pc:spChg>
      </pc:sldChg>
      <pc:sldChg chg="modSp">
        <pc:chgData name="Kelly Field" userId="S::kelly.field@downsyndromeuk.co.uk::28088bc8-68ac-40e6-96c2-86d46e2155de" providerId="AD" clId="Web-{E933658D-FEDE-D39B-00E7-E08B5E3E64F3}" dt="2024-06-24T12:46:58.454" v="44" actId="20577"/>
        <pc:sldMkLst>
          <pc:docMk/>
          <pc:sldMk cId="2117599039" sldId="514"/>
        </pc:sldMkLst>
        <pc:spChg chg="mod">
          <ac:chgData name="Kelly Field" userId="S::kelly.field@downsyndromeuk.co.uk::28088bc8-68ac-40e6-96c2-86d46e2155de" providerId="AD" clId="Web-{E933658D-FEDE-D39B-00E7-E08B5E3E64F3}" dt="2024-06-24T12:46:58.454" v="44" actId="20577"/>
          <ac:spMkLst>
            <pc:docMk/>
            <pc:sldMk cId="2117599039" sldId="514"/>
            <ac:spMk id="4" creationId="{1959FA1C-6ED5-6204-402C-88F479EC0A01}"/>
          </ac:spMkLst>
        </pc:spChg>
      </pc:sldChg>
      <pc:sldChg chg="modSp">
        <pc:chgData name="Kelly Field" userId="S::kelly.field@downsyndromeuk.co.uk::28088bc8-68ac-40e6-96c2-86d46e2155de" providerId="AD" clId="Web-{E933658D-FEDE-D39B-00E7-E08B5E3E64F3}" dt="2024-06-24T12:47:03.454" v="45" actId="20577"/>
        <pc:sldMkLst>
          <pc:docMk/>
          <pc:sldMk cId="4144446605" sldId="515"/>
        </pc:sldMkLst>
        <pc:spChg chg="mod">
          <ac:chgData name="Kelly Field" userId="S::kelly.field@downsyndromeuk.co.uk::28088bc8-68ac-40e6-96c2-86d46e2155de" providerId="AD" clId="Web-{E933658D-FEDE-D39B-00E7-E08B5E3E64F3}" dt="2024-06-24T12:47:03.454" v="45" actId="20577"/>
          <ac:spMkLst>
            <pc:docMk/>
            <pc:sldMk cId="4144446605" sldId="515"/>
            <ac:spMk id="4" creationId="{1959FA1C-6ED5-6204-402C-88F479EC0A01}"/>
          </ac:spMkLst>
        </pc:spChg>
      </pc:sldChg>
      <pc:sldChg chg="modSp">
        <pc:chgData name="Kelly Field" userId="S::kelly.field@downsyndromeuk.co.uk::28088bc8-68ac-40e6-96c2-86d46e2155de" providerId="AD" clId="Web-{E933658D-FEDE-D39B-00E7-E08B5E3E64F3}" dt="2024-06-24T12:47:08.282" v="46" actId="20577"/>
        <pc:sldMkLst>
          <pc:docMk/>
          <pc:sldMk cId="1888632857" sldId="516"/>
        </pc:sldMkLst>
        <pc:spChg chg="mod">
          <ac:chgData name="Kelly Field" userId="S::kelly.field@downsyndromeuk.co.uk::28088bc8-68ac-40e6-96c2-86d46e2155de" providerId="AD" clId="Web-{E933658D-FEDE-D39B-00E7-E08B5E3E64F3}" dt="2024-06-24T12:47:08.282" v="46" actId="20577"/>
          <ac:spMkLst>
            <pc:docMk/>
            <pc:sldMk cId="1888632857" sldId="516"/>
            <ac:spMk id="4" creationId="{1959FA1C-6ED5-6204-402C-88F479EC0A01}"/>
          </ac:spMkLst>
        </pc:spChg>
      </pc:sldChg>
      <pc:sldChg chg="modSp">
        <pc:chgData name="Kelly Field" userId="S::kelly.field@downsyndromeuk.co.uk::28088bc8-68ac-40e6-96c2-86d46e2155de" providerId="AD" clId="Web-{E933658D-FEDE-D39B-00E7-E08B5E3E64F3}" dt="2024-06-24T12:47:15.564" v="47" actId="20577"/>
        <pc:sldMkLst>
          <pc:docMk/>
          <pc:sldMk cId="4162135998" sldId="517"/>
        </pc:sldMkLst>
        <pc:spChg chg="mod">
          <ac:chgData name="Kelly Field" userId="S::kelly.field@downsyndromeuk.co.uk::28088bc8-68ac-40e6-96c2-86d46e2155de" providerId="AD" clId="Web-{E933658D-FEDE-D39B-00E7-E08B5E3E64F3}" dt="2024-06-24T12:47:15.564" v="47" actId="20577"/>
          <ac:spMkLst>
            <pc:docMk/>
            <pc:sldMk cId="4162135998" sldId="517"/>
            <ac:spMk id="4" creationId="{1959FA1C-6ED5-6204-402C-88F479EC0A01}"/>
          </ac:spMkLst>
        </pc:spChg>
      </pc:sldChg>
      <pc:sldChg chg="modSp">
        <pc:chgData name="Kelly Field" userId="S::kelly.field@downsyndromeuk.co.uk::28088bc8-68ac-40e6-96c2-86d46e2155de" providerId="AD" clId="Web-{E933658D-FEDE-D39B-00E7-E08B5E3E64F3}" dt="2024-06-24T12:47:21.923" v="48" actId="20577"/>
        <pc:sldMkLst>
          <pc:docMk/>
          <pc:sldMk cId="4177688136" sldId="518"/>
        </pc:sldMkLst>
        <pc:spChg chg="mod">
          <ac:chgData name="Kelly Field" userId="S::kelly.field@downsyndromeuk.co.uk::28088bc8-68ac-40e6-96c2-86d46e2155de" providerId="AD" clId="Web-{E933658D-FEDE-D39B-00E7-E08B5E3E64F3}" dt="2024-06-24T12:47:21.923" v="48" actId="20577"/>
          <ac:spMkLst>
            <pc:docMk/>
            <pc:sldMk cId="4177688136" sldId="518"/>
            <ac:spMk id="4" creationId="{1959FA1C-6ED5-6204-402C-88F479EC0A01}"/>
          </ac:spMkLst>
        </pc:spChg>
      </pc:sldChg>
      <pc:sldChg chg="modSp">
        <pc:chgData name="Kelly Field" userId="S::kelly.field@downsyndromeuk.co.uk::28088bc8-68ac-40e6-96c2-86d46e2155de" providerId="AD" clId="Web-{E933658D-FEDE-D39B-00E7-E08B5E3E64F3}" dt="2024-06-24T12:48:25.206" v="60" actId="20577"/>
        <pc:sldMkLst>
          <pc:docMk/>
          <pc:sldMk cId="3943910899" sldId="520"/>
        </pc:sldMkLst>
        <pc:spChg chg="mod">
          <ac:chgData name="Kelly Field" userId="S::kelly.field@downsyndromeuk.co.uk::28088bc8-68ac-40e6-96c2-86d46e2155de" providerId="AD" clId="Web-{E933658D-FEDE-D39B-00E7-E08B5E3E64F3}" dt="2024-06-24T12:48:25.206" v="60" actId="20577"/>
          <ac:spMkLst>
            <pc:docMk/>
            <pc:sldMk cId="3943910899" sldId="520"/>
            <ac:spMk id="3" creationId="{E697272F-3DD9-C643-8D4E-C771B22AD365}"/>
          </ac:spMkLst>
        </pc:spChg>
        <pc:spChg chg="mod">
          <ac:chgData name="Kelly Field" userId="S::kelly.field@downsyndromeuk.co.uk::28088bc8-68ac-40e6-96c2-86d46e2155de" providerId="AD" clId="Web-{E933658D-FEDE-D39B-00E7-E08B5E3E64F3}" dt="2024-06-24T12:48:21.894" v="59" actId="20577"/>
          <ac:spMkLst>
            <pc:docMk/>
            <pc:sldMk cId="3943910899" sldId="520"/>
            <ac:spMk id="10" creationId="{7291ED11-FFF8-488A-2D26-21634A344A50}"/>
          </ac:spMkLst>
        </pc:spChg>
      </pc:sldChg>
      <pc:sldChg chg="modSp">
        <pc:chgData name="Kelly Field" userId="S::kelly.field@downsyndromeuk.co.uk::28088bc8-68ac-40e6-96c2-86d46e2155de" providerId="AD" clId="Web-{E933658D-FEDE-D39B-00E7-E08B5E3E64F3}" dt="2024-06-24T12:47:43.158" v="51" actId="20577"/>
        <pc:sldMkLst>
          <pc:docMk/>
          <pc:sldMk cId="3679708729" sldId="521"/>
        </pc:sldMkLst>
        <pc:spChg chg="mod">
          <ac:chgData name="Kelly Field" userId="S::kelly.field@downsyndromeuk.co.uk::28088bc8-68ac-40e6-96c2-86d46e2155de" providerId="AD" clId="Web-{E933658D-FEDE-D39B-00E7-E08B5E3E64F3}" dt="2024-06-24T12:47:43.158" v="51" actId="20577"/>
          <ac:spMkLst>
            <pc:docMk/>
            <pc:sldMk cId="3679708729" sldId="521"/>
            <ac:spMk id="4" creationId="{1959FA1C-6ED5-6204-402C-88F479EC0A01}"/>
          </ac:spMkLst>
        </pc:spChg>
      </pc:sldChg>
      <pc:sldChg chg="modSp">
        <pc:chgData name="Kelly Field" userId="S::kelly.field@downsyndromeuk.co.uk::28088bc8-68ac-40e6-96c2-86d46e2155de" providerId="AD" clId="Web-{E933658D-FEDE-D39B-00E7-E08B5E3E64F3}" dt="2024-06-24T12:45:42.890" v="30" actId="1076"/>
        <pc:sldMkLst>
          <pc:docMk/>
          <pc:sldMk cId="3755760668" sldId="522"/>
        </pc:sldMkLst>
        <pc:spChg chg="mod">
          <ac:chgData name="Kelly Field" userId="S::kelly.field@downsyndromeuk.co.uk::28088bc8-68ac-40e6-96c2-86d46e2155de" providerId="AD" clId="Web-{E933658D-FEDE-D39B-00E7-E08B5E3E64F3}" dt="2024-06-24T12:45:42.890" v="30" actId="1076"/>
          <ac:spMkLst>
            <pc:docMk/>
            <pc:sldMk cId="3755760668" sldId="522"/>
            <ac:spMk id="16" creationId="{6BF08391-6396-DC9D-A8C1-C5BFE2D2E73B}"/>
          </ac:spMkLst>
        </pc:spChg>
        <pc:picChg chg="mod">
          <ac:chgData name="Kelly Field" userId="S::kelly.field@downsyndromeuk.co.uk::28088bc8-68ac-40e6-96c2-86d46e2155de" providerId="AD" clId="Web-{E933658D-FEDE-D39B-00E7-E08B5E3E64F3}" dt="2024-06-24T12:45:38.999" v="29" actId="1076"/>
          <ac:picMkLst>
            <pc:docMk/>
            <pc:sldMk cId="3755760668" sldId="522"/>
            <ac:picMk id="3" creationId="{DB3A1773-8A31-4EC6-812F-26761AA02983}"/>
          </ac:picMkLst>
        </pc:picChg>
      </pc:sldChg>
      <pc:sldChg chg="modSp">
        <pc:chgData name="Kelly Field" userId="S::kelly.field@downsyndromeuk.co.uk::28088bc8-68ac-40e6-96c2-86d46e2155de" providerId="AD" clId="Web-{E933658D-FEDE-D39B-00E7-E08B5E3E64F3}" dt="2024-06-24T12:48:09.971" v="56" actId="20577"/>
        <pc:sldMkLst>
          <pc:docMk/>
          <pc:sldMk cId="3785226891" sldId="523"/>
        </pc:sldMkLst>
        <pc:spChg chg="mod">
          <ac:chgData name="Kelly Field" userId="S::kelly.field@downsyndromeuk.co.uk::28088bc8-68ac-40e6-96c2-86d46e2155de" providerId="AD" clId="Web-{E933658D-FEDE-D39B-00E7-E08B5E3E64F3}" dt="2024-06-24T12:48:09.971" v="56" actId="20577"/>
          <ac:spMkLst>
            <pc:docMk/>
            <pc:sldMk cId="3785226891" sldId="523"/>
            <ac:spMk id="4" creationId="{1959FA1C-6ED5-6204-402C-88F479EC0A01}"/>
          </ac:spMkLst>
        </pc:spChg>
      </pc:sldChg>
      <pc:sldChg chg="modSp">
        <pc:chgData name="Kelly Field" userId="S::kelly.field@downsyndromeuk.co.uk::28088bc8-68ac-40e6-96c2-86d46e2155de" providerId="AD" clId="Web-{E933658D-FEDE-D39B-00E7-E08B5E3E64F3}" dt="2024-06-24T12:48:15.112" v="57" actId="20577"/>
        <pc:sldMkLst>
          <pc:docMk/>
          <pc:sldMk cId="3690097857" sldId="525"/>
        </pc:sldMkLst>
        <pc:spChg chg="mod">
          <ac:chgData name="Kelly Field" userId="S::kelly.field@downsyndromeuk.co.uk::28088bc8-68ac-40e6-96c2-86d46e2155de" providerId="AD" clId="Web-{E933658D-FEDE-D39B-00E7-E08B5E3E64F3}" dt="2024-06-24T12:48:15.112" v="57" actId="20577"/>
          <ac:spMkLst>
            <pc:docMk/>
            <pc:sldMk cId="3690097857" sldId="525"/>
            <ac:spMk id="4" creationId="{1959FA1C-6ED5-6204-402C-88F479EC0A01}"/>
          </ac:spMkLst>
        </pc:spChg>
      </pc:sldChg>
      <pc:sldChg chg="modSp">
        <pc:chgData name="Kelly Field" userId="S::kelly.field@downsyndromeuk.co.uk::28088bc8-68ac-40e6-96c2-86d46e2155de" providerId="AD" clId="Web-{E933658D-FEDE-D39B-00E7-E08B5E3E64F3}" dt="2024-06-24T12:51:07.085" v="105" actId="20577"/>
        <pc:sldMkLst>
          <pc:docMk/>
          <pc:sldMk cId="384598543" sldId="526"/>
        </pc:sldMkLst>
        <pc:spChg chg="mod">
          <ac:chgData name="Kelly Field" userId="S::kelly.field@downsyndromeuk.co.uk::28088bc8-68ac-40e6-96c2-86d46e2155de" providerId="AD" clId="Web-{E933658D-FEDE-D39B-00E7-E08B5E3E64F3}" dt="2024-06-24T12:51:07.085" v="105" actId="20577"/>
          <ac:spMkLst>
            <pc:docMk/>
            <pc:sldMk cId="384598543" sldId="526"/>
            <ac:spMk id="6" creationId="{D7C17D7F-BE69-AFEC-8DFE-0E4A8EEFB537}"/>
          </ac:spMkLst>
        </pc:spChg>
      </pc:sldChg>
      <pc:sldChg chg="modSp">
        <pc:chgData name="Kelly Field" userId="S::kelly.field@downsyndromeuk.co.uk::28088bc8-68ac-40e6-96c2-86d46e2155de" providerId="AD" clId="Web-{E933658D-FEDE-D39B-00E7-E08B5E3E64F3}" dt="2024-06-24T12:47:48.315" v="52" actId="20577"/>
        <pc:sldMkLst>
          <pc:docMk/>
          <pc:sldMk cId="2134245018" sldId="542"/>
        </pc:sldMkLst>
        <pc:spChg chg="mod">
          <ac:chgData name="Kelly Field" userId="S::kelly.field@downsyndromeuk.co.uk::28088bc8-68ac-40e6-96c2-86d46e2155de" providerId="AD" clId="Web-{E933658D-FEDE-D39B-00E7-E08B5E3E64F3}" dt="2024-06-24T12:47:48.315" v="52" actId="20577"/>
          <ac:spMkLst>
            <pc:docMk/>
            <pc:sldMk cId="2134245018" sldId="542"/>
            <ac:spMk id="5" creationId="{29F34791-5745-C6C1-9B39-8BF52DCF37C8}"/>
          </ac:spMkLst>
        </pc:spChg>
      </pc:sldChg>
      <pc:sldChg chg="modSp">
        <pc:chgData name="Kelly Field" userId="S::kelly.field@downsyndromeuk.co.uk::28088bc8-68ac-40e6-96c2-86d46e2155de" providerId="AD" clId="Web-{E933658D-FEDE-D39B-00E7-E08B5E3E64F3}" dt="2024-06-24T12:47:54.643" v="53" actId="20577"/>
        <pc:sldMkLst>
          <pc:docMk/>
          <pc:sldMk cId="2947615294" sldId="544"/>
        </pc:sldMkLst>
        <pc:spChg chg="mod">
          <ac:chgData name="Kelly Field" userId="S::kelly.field@downsyndromeuk.co.uk::28088bc8-68ac-40e6-96c2-86d46e2155de" providerId="AD" clId="Web-{E933658D-FEDE-D39B-00E7-E08B5E3E64F3}" dt="2024-06-24T12:47:54.643" v="53" actId="20577"/>
          <ac:spMkLst>
            <pc:docMk/>
            <pc:sldMk cId="2947615294" sldId="544"/>
            <ac:spMk id="3" creationId="{30FCD2EB-A157-F346-6CCE-5FFFDEE94D2D}"/>
          </ac:spMkLst>
        </pc:spChg>
      </pc:sldChg>
      <pc:sldChg chg="modSp">
        <pc:chgData name="Kelly Field" userId="S::kelly.field@downsyndromeuk.co.uk::28088bc8-68ac-40e6-96c2-86d46e2155de" providerId="AD" clId="Web-{E933658D-FEDE-D39B-00E7-E08B5E3E64F3}" dt="2024-06-24T12:47:59.690" v="54" actId="20577"/>
        <pc:sldMkLst>
          <pc:docMk/>
          <pc:sldMk cId="2851235330" sldId="545"/>
        </pc:sldMkLst>
        <pc:spChg chg="mod">
          <ac:chgData name="Kelly Field" userId="S::kelly.field@downsyndromeuk.co.uk::28088bc8-68ac-40e6-96c2-86d46e2155de" providerId="AD" clId="Web-{E933658D-FEDE-D39B-00E7-E08B5E3E64F3}" dt="2024-06-24T12:47:59.690" v="54" actId="20577"/>
          <ac:spMkLst>
            <pc:docMk/>
            <pc:sldMk cId="2851235330" sldId="545"/>
            <ac:spMk id="3" creationId="{30FCD2EB-A157-F346-6CCE-5FFFDEE94D2D}"/>
          </ac:spMkLst>
        </pc:spChg>
      </pc:sldChg>
      <pc:sldChg chg="modSp">
        <pc:chgData name="Kelly Field" userId="S::kelly.field@downsyndromeuk.co.uk::28088bc8-68ac-40e6-96c2-86d46e2155de" providerId="AD" clId="Web-{E933658D-FEDE-D39B-00E7-E08B5E3E64F3}" dt="2024-06-24T12:48:04.878" v="55" actId="20577"/>
        <pc:sldMkLst>
          <pc:docMk/>
          <pc:sldMk cId="2229174179" sldId="546"/>
        </pc:sldMkLst>
        <pc:spChg chg="mod">
          <ac:chgData name="Kelly Field" userId="S::kelly.field@downsyndromeuk.co.uk::28088bc8-68ac-40e6-96c2-86d46e2155de" providerId="AD" clId="Web-{E933658D-FEDE-D39B-00E7-E08B5E3E64F3}" dt="2024-06-24T12:48:04.878" v="55" actId="20577"/>
          <ac:spMkLst>
            <pc:docMk/>
            <pc:sldMk cId="2229174179" sldId="546"/>
            <ac:spMk id="3" creationId="{30FCD2EB-A157-F346-6CCE-5FFFDEE94D2D}"/>
          </ac:spMkLst>
        </pc:spChg>
      </pc:sldChg>
      <pc:sldChg chg="modSp">
        <pc:chgData name="Kelly Field" userId="S::kelly.field@downsyndromeuk.co.uk::28088bc8-68ac-40e6-96c2-86d46e2155de" providerId="AD" clId="Web-{E933658D-FEDE-D39B-00E7-E08B5E3E64F3}" dt="2024-06-24T12:49:29.692" v="88" actId="20577"/>
        <pc:sldMkLst>
          <pc:docMk/>
          <pc:sldMk cId="882069057" sldId="552"/>
        </pc:sldMkLst>
        <pc:spChg chg="mod">
          <ac:chgData name="Kelly Field" userId="S::kelly.field@downsyndromeuk.co.uk::28088bc8-68ac-40e6-96c2-86d46e2155de" providerId="AD" clId="Web-{E933658D-FEDE-D39B-00E7-E08B5E3E64F3}" dt="2024-06-24T12:49:29.692" v="88" actId="20577"/>
          <ac:spMkLst>
            <pc:docMk/>
            <pc:sldMk cId="882069057" sldId="552"/>
            <ac:spMk id="12" creationId="{BD803082-3E21-6D41-2D73-CC96CDF023C8}"/>
          </ac:spMkLst>
        </pc:spChg>
      </pc:sldChg>
      <pc:sldChg chg="modSp">
        <pc:chgData name="Kelly Field" userId="S::kelly.field@downsyndromeuk.co.uk::28088bc8-68ac-40e6-96c2-86d46e2155de" providerId="AD" clId="Web-{E933658D-FEDE-D39B-00E7-E08B5E3E64F3}" dt="2024-06-24T12:49:24.161" v="87" actId="20577"/>
        <pc:sldMkLst>
          <pc:docMk/>
          <pc:sldMk cId="2058547343" sldId="554"/>
        </pc:sldMkLst>
        <pc:spChg chg="mod">
          <ac:chgData name="Kelly Field" userId="S::kelly.field@downsyndromeuk.co.uk::28088bc8-68ac-40e6-96c2-86d46e2155de" providerId="AD" clId="Web-{E933658D-FEDE-D39B-00E7-E08B5E3E64F3}" dt="2024-06-24T12:49:24.161" v="87" actId="20577"/>
          <ac:spMkLst>
            <pc:docMk/>
            <pc:sldMk cId="2058547343" sldId="554"/>
            <ac:spMk id="8" creationId="{3838142C-E728-42B3-2F53-01331CF086F5}"/>
          </ac:spMkLst>
        </pc:spChg>
      </pc:sldChg>
      <pc:sldChg chg="modSp">
        <pc:chgData name="Kelly Field" userId="S::kelly.field@downsyndromeuk.co.uk::28088bc8-68ac-40e6-96c2-86d46e2155de" providerId="AD" clId="Web-{E933658D-FEDE-D39B-00E7-E08B5E3E64F3}" dt="2024-06-24T12:49:36.145" v="89" actId="20577"/>
        <pc:sldMkLst>
          <pc:docMk/>
          <pc:sldMk cId="253895773" sldId="556"/>
        </pc:sldMkLst>
        <pc:spChg chg="mod">
          <ac:chgData name="Kelly Field" userId="S::kelly.field@downsyndromeuk.co.uk::28088bc8-68ac-40e6-96c2-86d46e2155de" providerId="AD" clId="Web-{E933658D-FEDE-D39B-00E7-E08B5E3E64F3}" dt="2024-06-24T12:49:36.145" v="89" actId="20577"/>
          <ac:spMkLst>
            <pc:docMk/>
            <pc:sldMk cId="253895773" sldId="556"/>
            <ac:spMk id="3" creationId="{323E583D-DB11-3594-86CD-34507F71B817}"/>
          </ac:spMkLst>
        </pc:spChg>
      </pc:sldChg>
      <pc:sldChg chg="modSp">
        <pc:chgData name="Kelly Field" userId="S::kelly.field@downsyndromeuk.co.uk::28088bc8-68ac-40e6-96c2-86d46e2155de" providerId="AD" clId="Web-{E933658D-FEDE-D39B-00E7-E08B5E3E64F3}" dt="2024-06-24T12:49:40.645" v="90" actId="20577"/>
        <pc:sldMkLst>
          <pc:docMk/>
          <pc:sldMk cId="3717388919" sldId="557"/>
        </pc:sldMkLst>
        <pc:spChg chg="mod">
          <ac:chgData name="Kelly Field" userId="S::kelly.field@downsyndromeuk.co.uk::28088bc8-68ac-40e6-96c2-86d46e2155de" providerId="AD" clId="Web-{E933658D-FEDE-D39B-00E7-E08B5E3E64F3}" dt="2024-06-24T12:49:40.645" v="90" actId="20577"/>
          <ac:spMkLst>
            <pc:docMk/>
            <pc:sldMk cId="3717388919" sldId="557"/>
            <ac:spMk id="4" creationId="{49701CAF-48CA-394B-0B86-737F31D581F8}"/>
          </ac:spMkLst>
        </pc:spChg>
      </pc:sldChg>
      <pc:sldChg chg="modSp">
        <pc:chgData name="Kelly Field" userId="S::kelly.field@downsyndromeuk.co.uk::28088bc8-68ac-40e6-96c2-86d46e2155de" providerId="AD" clId="Web-{E933658D-FEDE-D39B-00E7-E08B5E3E64F3}" dt="2024-06-24T12:50:24.506" v="99" actId="20577"/>
        <pc:sldMkLst>
          <pc:docMk/>
          <pc:sldMk cId="1468371030" sldId="560"/>
        </pc:sldMkLst>
        <pc:spChg chg="mod">
          <ac:chgData name="Kelly Field" userId="S::kelly.field@downsyndromeuk.co.uk::28088bc8-68ac-40e6-96c2-86d46e2155de" providerId="AD" clId="Web-{E933658D-FEDE-D39B-00E7-E08B5E3E64F3}" dt="2024-06-24T12:50:24.506" v="99" actId="20577"/>
          <ac:spMkLst>
            <pc:docMk/>
            <pc:sldMk cId="1468371030" sldId="560"/>
            <ac:spMk id="5" creationId="{C5379716-4BFD-8976-40AA-345D5B162DEB}"/>
          </ac:spMkLst>
        </pc:spChg>
      </pc:sldChg>
      <pc:sldChg chg="modSp">
        <pc:chgData name="Kelly Field" userId="S::kelly.field@downsyndromeuk.co.uk::28088bc8-68ac-40e6-96c2-86d46e2155de" providerId="AD" clId="Web-{E933658D-FEDE-D39B-00E7-E08B5E3E64F3}" dt="2024-06-24T12:49:12.754" v="86" actId="20577"/>
        <pc:sldMkLst>
          <pc:docMk/>
          <pc:sldMk cId="1800406884" sldId="562"/>
        </pc:sldMkLst>
        <pc:spChg chg="mod">
          <ac:chgData name="Kelly Field" userId="S::kelly.field@downsyndromeuk.co.uk::28088bc8-68ac-40e6-96c2-86d46e2155de" providerId="AD" clId="Web-{E933658D-FEDE-D39B-00E7-E08B5E3E64F3}" dt="2024-06-24T12:49:12.754" v="86" actId="20577"/>
          <ac:spMkLst>
            <pc:docMk/>
            <pc:sldMk cId="1800406884" sldId="562"/>
            <ac:spMk id="3" creationId="{DA3E30AA-5D1E-2200-D72B-6F4E3C7503CB}"/>
          </ac:spMkLst>
        </pc:spChg>
      </pc:sldChg>
      <pc:sldChg chg="modSp">
        <pc:chgData name="Kelly Field" userId="S::kelly.field@downsyndromeuk.co.uk::28088bc8-68ac-40e6-96c2-86d46e2155de" providerId="AD" clId="Web-{E933658D-FEDE-D39B-00E7-E08B5E3E64F3}" dt="2024-06-24T12:49:08.395" v="85" actId="20577"/>
        <pc:sldMkLst>
          <pc:docMk/>
          <pc:sldMk cId="1368817606" sldId="564"/>
        </pc:sldMkLst>
        <pc:spChg chg="mod">
          <ac:chgData name="Kelly Field" userId="S::kelly.field@downsyndromeuk.co.uk::28088bc8-68ac-40e6-96c2-86d46e2155de" providerId="AD" clId="Web-{E933658D-FEDE-D39B-00E7-E08B5E3E64F3}" dt="2024-06-24T12:49:08.395" v="85" actId="20577"/>
          <ac:spMkLst>
            <pc:docMk/>
            <pc:sldMk cId="1368817606" sldId="564"/>
            <ac:spMk id="3" creationId="{DA3E30AA-5D1E-2200-D72B-6F4E3C7503CB}"/>
          </ac:spMkLst>
        </pc:spChg>
      </pc:sldChg>
      <pc:sldChg chg="modSp">
        <pc:chgData name="Kelly Field" userId="S::kelly.field@downsyndromeuk.co.uk::28088bc8-68ac-40e6-96c2-86d46e2155de" providerId="AD" clId="Web-{E933658D-FEDE-D39B-00E7-E08B5E3E64F3}" dt="2024-06-24T12:49:47.442" v="91" actId="20577"/>
        <pc:sldMkLst>
          <pc:docMk/>
          <pc:sldMk cId="2855713319" sldId="565"/>
        </pc:sldMkLst>
        <pc:spChg chg="mod">
          <ac:chgData name="Kelly Field" userId="S::kelly.field@downsyndromeuk.co.uk::28088bc8-68ac-40e6-96c2-86d46e2155de" providerId="AD" clId="Web-{E933658D-FEDE-D39B-00E7-E08B5E3E64F3}" dt="2024-06-24T12:49:47.442" v="91" actId="20577"/>
          <ac:spMkLst>
            <pc:docMk/>
            <pc:sldMk cId="2855713319" sldId="565"/>
            <ac:spMk id="3" creationId="{DA3E30AA-5D1E-2200-D72B-6F4E3C7503CB}"/>
          </ac:spMkLst>
        </pc:spChg>
      </pc:sldChg>
      <pc:sldChg chg="modSp">
        <pc:chgData name="Kelly Field" userId="S::kelly.field@downsyndromeuk.co.uk::28088bc8-68ac-40e6-96c2-86d46e2155de" providerId="AD" clId="Web-{E933658D-FEDE-D39B-00E7-E08B5E3E64F3}" dt="2024-06-24T12:49:51.708" v="92" actId="20577"/>
        <pc:sldMkLst>
          <pc:docMk/>
          <pc:sldMk cId="4106095282" sldId="566"/>
        </pc:sldMkLst>
        <pc:spChg chg="mod">
          <ac:chgData name="Kelly Field" userId="S::kelly.field@downsyndromeuk.co.uk::28088bc8-68ac-40e6-96c2-86d46e2155de" providerId="AD" clId="Web-{E933658D-FEDE-D39B-00E7-E08B5E3E64F3}" dt="2024-06-24T12:49:51.708" v="92" actId="20577"/>
          <ac:spMkLst>
            <pc:docMk/>
            <pc:sldMk cId="4106095282" sldId="566"/>
            <ac:spMk id="3" creationId="{DA3E30AA-5D1E-2200-D72B-6F4E3C7503CB}"/>
          </ac:spMkLst>
        </pc:spChg>
      </pc:sldChg>
      <pc:sldChg chg="modSp">
        <pc:chgData name="Kelly Field" userId="S::kelly.field@downsyndromeuk.co.uk::28088bc8-68ac-40e6-96c2-86d46e2155de" providerId="AD" clId="Web-{E933658D-FEDE-D39B-00E7-E08B5E3E64F3}" dt="2024-06-24T12:50:08.302" v="96" actId="20577"/>
        <pc:sldMkLst>
          <pc:docMk/>
          <pc:sldMk cId="530272836" sldId="567"/>
        </pc:sldMkLst>
        <pc:spChg chg="mod">
          <ac:chgData name="Kelly Field" userId="S::kelly.field@downsyndromeuk.co.uk::28088bc8-68ac-40e6-96c2-86d46e2155de" providerId="AD" clId="Web-{E933658D-FEDE-D39B-00E7-E08B5E3E64F3}" dt="2024-06-24T12:50:08.302" v="96" actId="20577"/>
          <ac:spMkLst>
            <pc:docMk/>
            <pc:sldMk cId="530272836" sldId="567"/>
            <ac:spMk id="3" creationId="{7FBE3EE8-D88D-CB43-515A-A3C5E9D4A5AA}"/>
          </ac:spMkLst>
        </pc:spChg>
        <pc:spChg chg="mod">
          <ac:chgData name="Kelly Field" userId="S::kelly.field@downsyndromeuk.co.uk::28088bc8-68ac-40e6-96c2-86d46e2155de" providerId="AD" clId="Web-{E933658D-FEDE-D39B-00E7-E08B5E3E64F3}" dt="2024-06-24T12:50:04.458" v="95" actId="20577"/>
          <ac:spMkLst>
            <pc:docMk/>
            <pc:sldMk cId="530272836" sldId="567"/>
            <ac:spMk id="4" creationId="{3C9A3D45-89B0-B5DD-843C-935D765CD9D3}"/>
          </ac:spMkLst>
        </pc:spChg>
      </pc:sldChg>
      <pc:sldChg chg="modSp">
        <pc:chgData name="Kelly Field" userId="S::kelly.field@downsyndromeuk.co.uk::28088bc8-68ac-40e6-96c2-86d46e2155de" providerId="AD" clId="Web-{E933658D-FEDE-D39B-00E7-E08B5E3E64F3}" dt="2024-06-24T12:50:17.131" v="98" actId="20577"/>
        <pc:sldMkLst>
          <pc:docMk/>
          <pc:sldMk cId="2304409625" sldId="568"/>
        </pc:sldMkLst>
        <pc:spChg chg="mod">
          <ac:chgData name="Kelly Field" userId="S::kelly.field@downsyndromeuk.co.uk::28088bc8-68ac-40e6-96c2-86d46e2155de" providerId="AD" clId="Web-{E933658D-FEDE-D39B-00E7-E08B5E3E64F3}" dt="2024-06-24T12:50:13.349" v="97" actId="20577"/>
          <ac:spMkLst>
            <pc:docMk/>
            <pc:sldMk cId="2304409625" sldId="568"/>
            <ac:spMk id="2" creationId="{24FDECF7-15E0-17EA-56BB-8958FB698C9D}"/>
          </ac:spMkLst>
        </pc:spChg>
        <pc:spChg chg="mod">
          <ac:chgData name="Kelly Field" userId="S::kelly.field@downsyndromeuk.co.uk::28088bc8-68ac-40e6-96c2-86d46e2155de" providerId="AD" clId="Web-{E933658D-FEDE-D39B-00E7-E08B5E3E64F3}" dt="2024-06-24T12:50:17.131" v="98" actId="20577"/>
          <ac:spMkLst>
            <pc:docMk/>
            <pc:sldMk cId="2304409625" sldId="568"/>
            <ac:spMk id="3" creationId="{7FBE3EE8-D88D-CB43-515A-A3C5E9D4A5AA}"/>
          </ac:spMkLst>
        </pc:spChg>
      </pc:sldChg>
      <pc:sldChg chg="modSp">
        <pc:chgData name="Kelly Field" userId="S::kelly.field@downsyndromeuk.co.uk::28088bc8-68ac-40e6-96c2-86d46e2155de" providerId="AD" clId="Web-{E933658D-FEDE-D39B-00E7-E08B5E3E64F3}" dt="2024-06-24T12:50:40.037" v="100" actId="20577"/>
        <pc:sldMkLst>
          <pc:docMk/>
          <pc:sldMk cId="1859274319" sldId="573"/>
        </pc:sldMkLst>
        <pc:spChg chg="mod">
          <ac:chgData name="Kelly Field" userId="S::kelly.field@downsyndromeuk.co.uk::28088bc8-68ac-40e6-96c2-86d46e2155de" providerId="AD" clId="Web-{E933658D-FEDE-D39B-00E7-E08B5E3E64F3}" dt="2024-06-24T12:50:40.037" v="100" actId="20577"/>
          <ac:spMkLst>
            <pc:docMk/>
            <pc:sldMk cId="1859274319" sldId="573"/>
            <ac:spMk id="6" creationId="{D7C17D7F-BE69-AFEC-8DFE-0E4A8EEFB537}"/>
          </ac:spMkLst>
        </pc:spChg>
      </pc:sldChg>
    </pc:docChg>
  </pc:docChgLst>
  <pc:docChgLst>
    <pc:chgData name="Kelly Field" userId="S::kelly.field@downsyndromeuk.co.uk::28088bc8-68ac-40e6-96c2-86d46e2155de" providerId="AD" clId="Web-{7DF9F4DF-5FE0-F135-4C24-51626C8DC3C1}"/>
    <pc:docChg chg="addSld delSld modSld sldOrd">
      <pc:chgData name="Kelly Field" userId="S::kelly.field@downsyndromeuk.co.uk::28088bc8-68ac-40e6-96c2-86d46e2155de" providerId="AD" clId="Web-{7DF9F4DF-5FE0-F135-4C24-51626C8DC3C1}" dt="2024-06-19T13:34:03.774" v="1308"/>
      <pc:docMkLst>
        <pc:docMk/>
      </pc:docMkLst>
      <pc:sldChg chg="modSp">
        <pc:chgData name="Kelly Field" userId="S::kelly.field@downsyndromeuk.co.uk::28088bc8-68ac-40e6-96c2-86d46e2155de" providerId="AD" clId="Web-{7DF9F4DF-5FE0-F135-4C24-51626C8DC3C1}" dt="2024-06-19T12:44:54.064" v="209" actId="20577"/>
        <pc:sldMkLst>
          <pc:docMk/>
          <pc:sldMk cId="928820626" sldId="398"/>
        </pc:sldMkLst>
        <pc:spChg chg="mod">
          <ac:chgData name="Kelly Field" userId="S::kelly.field@downsyndromeuk.co.uk::28088bc8-68ac-40e6-96c2-86d46e2155de" providerId="AD" clId="Web-{7DF9F4DF-5FE0-F135-4C24-51626C8DC3C1}" dt="2024-06-19T12:44:54.064" v="209" actId="20577"/>
          <ac:spMkLst>
            <pc:docMk/>
            <pc:sldMk cId="928820626" sldId="398"/>
            <ac:spMk id="45" creationId="{D2EF5D1D-F486-BD41-55DB-7F9D41884919}"/>
          </ac:spMkLst>
        </pc:spChg>
      </pc:sldChg>
      <pc:sldChg chg="addSp delSp modSp">
        <pc:chgData name="Kelly Field" userId="S::kelly.field@downsyndromeuk.co.uk::28088bc8-68ac-40e6-96c2-86d46e2155de" providerId="AD" clId="Web-{7DF9F4DF-5FE0-F135-4C24-51626C8DC3C1}" dt="2024-06-19T12:50:21.384" v="279" actId="1076"/>
        <pc:sldMkLst>
          <pc:docMk/>
          <pc:sldMk cId="1675821362" sldId="400"/>
        </pc:sldMkLst>
        <pc:spChg chg="add mod">
          <ac:chgData name="Kelly Field" userId="S::kelly.field@downsyndromeuk.co.uk::28088bc8-68ac-40e6-96c2-86d46e2155de" providerId="AD" clId="Web-{7DF9F4DF-5FE0-F135-4C24-51626C8DC3C1}" dt="2024-06-19T12:50:21.384" v="279" actId="1076"/>
          <ac:spMkLst>
            <pc:docMk/>
            <pc:sldMk cId="1675821362" sldId="400"/>
            <ac:spMk id="12" creationId="{227DD13D-B7BA-72DF-3AE3-D6493A05903A}"/>
          </ac:spMkLst>
        </pc:spChg>
        <pc:graphicFrameChg chg="del">
          <ac:chgData name="Kelly Field" userId="S::kelly.field@downsyndromeuk.co.uk::28088bc8-68ac-40e6-96c2-86d46e2155de" providerId="AD" clId="Web-{7DF9F4DF-5FE0-F135-4C24-51626C8DC3C1}" dt="2024-06-19T12:45:41.456" v="214"/>
          <ac:graphicFrameMkLst>
            <pc:docMk/>
            <pc:sldMk cId="1675821362" sldId="400"/>
            <ac:graphicFrameMk id="4" creationId="{FBCAF1CE-13D9-5904-6FAB-73C336A25C41}"/>
          </ac:graphicFrameMkLst>
        </pc:graphicFrameChg>
      </pc:sldChg>
      <pc:sldChg chg="modSp">
        <pc:chgData name="Kelly Field" userId="S::kelly.field@downsyndromeuk.co.uk::28088bc8-68ac-40e6-96c2-86d46e2155de" providerId="AD" clId="Web-{7DF9F4DF-5FE0-F135-4C24-51626C8DC3C1}" dt="2024-06-19T12:58:36.458" v="478" actId="20577"/>
        <pc:sldMkLst>
          <pc:docMk/>
          <pc:sldMk cId="1523788231" sldId="428"/>
        </pc:sldMkLst>
        <pc:spChg chg="mod">
          <ac:chgData name="Kelly Field" userId="S::kelly.field@downsyndromeuk.co.uk::28088bc8-68ac-40e6-96c2-86d46e2155de" providerId="AD" clId="Web-{7DF9F4DF-5FE0-F135-4C24-51626C8DC3C1}" dt="2024-06-19T12:58:36.458" v="478" actId="20577"/>
          <ac:spMkLst>
            <pc:docMk/>
            <pc:sldMk cId="1523788231" sldId="428"/>
            <ac:spMk id="15" creationId="{6F38B350-D050-5850-5DE0-98D78091BC97}"/>
          </ac:spMkLst>
        </pc:spChg>
      </pc:sldChg>
      <pc:sldChg chg="delSp modSp">
        <pc:chgData name="Kelly Field" userId="S::kelly.field@downsyndromeuk.co.uk::28088bc8-68ac-40e6-96c2-86d46e2155de" providerId="AD" clId="Web-{7DF9F4DF-5FE0-F135-4C24-51626C8DC3C1}" dt="2024-06-19T12:40:33.355" v="79" actId="20577"/>
        <pc:sldMkLst>
          <pc:docMk/>
          <pc:sldMk cId="4082747179" sldId="430"/>
        </pc:sldMkLst>
        <pc:spChg chg="mod">
          <ac:chgData name="Kelly Field" userId="S::kelly.field@downsyndromeuk.co.uk::28088bc8-68ac-40e6-96c2-86d46e2155de" providerId="AD" clId="Web-{7DF9F4DF-5FE0-F135-4C24-51626C8DC3C1}" dt="2024-06-19T12:40:33.355" v="79" actId="20577"/>
          <ac:spMkLst>
            <pc:docMk/>
            <pc:sldMk cId="4082747179" sldId="430"/>
            <ac:spMk id="3" creationId="{461C5272-5E33-CEA3-8B6A-AE91240921D7}"/>
          </ac:spMkLst>
        </pc:spChg>
        <pc:spChg chg="del">
          <ac:chgData name="Kelly Field" userId="S::kelly.field@downsyndromeuk.co.uk::28088bc8-68ac-40e6-96c2-86d46e2155de" providerId="AD" clId="Web-{7DF9F4DF-5FE0-F135-4C24-51626C8DC3C1}" dt="2024-06-19T12:40:27.823" v="78"/>
          <ac:spMkLst>
            <pc:docMk/>
            <pc:sldMk cId="4082747179" sldId="430"/>
            <ac:spMk id="4" creationId="{FF170D71-C6DD-7CDC-2FDF-6B9B949F0CC1}"/>
          </ac:spMkLst>
        </pc:spChg>
      </pc:sldChg>
      <pc:sldChg chg="addSp delSp modSp">
        <pc:chgData name="Kelly Field" userId="S::kelly.field@downsyndromeuk.co.uk::28088bc8-68ac-40e6-96c2-86d46e2155de" providerId="AD" clId="Web-{7DF9F4DF-5FE0-F135-4C24-51626C8DC3C1}" dt="2024-06-19T12:42:20.857" v="136" actId="1076"/>
        <pc:sldMkLst>
          <pc:docMk/>
          <pc:sldMk cId="3799775300" sldId="431"/>
        </pc:sldMkLst>
        <pc:spChg chg="mod">
          <ac:chgData name="Kelly Field" userId="S::kelly.field@downsyndromeuk.co.uk::28088bc8-68ac-40e6-96c2-86d46e2155de" providerId="AD" clId="Web-{7DF9F4DF-5FE0-F135-4C24-51626C8DC3C1}" dt="2024-06-19T12:41:08.528" v="99" actId="20577"/>
          <ac:spMkLst>
            <pc:docMk/>
            <pc:sldMk cId="3799775300" sldId="431"/>
            <ac:spMk id="6" creationId="{9D79C8BA-8A11-5A75-8C90-2A3633190584}"/>
          </ac:spMkLst>
        </pc:spChg>
        <pc:spChg chg="mod">
          <ac:chgData name="Kelly Field" userId="S::kelly.field@downsyndromeuk.co.uk::28088bc8-68ac-40e6-96c2-86d46e2155de" providerId="AD" clId="Web-{7DF9F4DF-5FE0-F135-4C24-51626C8DC3C1}" dt="2024-06-19T12:41:35.013" v="129" actId="20577"/>
          <ac:spMkLst>
            <pc:docMk/>
            <pc:sldMk cId="3799775300" sldId="431"/>
            <ac:spMk id="8" creationId="{DF3AA58D-5122-47CC-6222-0C919623958F}"/>
          </ac:spMkLst>
        </pc:spChg>
        <pc:spChg chg="del mod">
          <ac:chgData name="Kelly Field" userId="S::kelly.field@downsyndromeuk.co.uk::28088bc8-68ac-40e6-96c2-86d46e2155de" providerId="AD" clId="Web-{7DF9F4DF-5FE0-F135-4C24-51626C8DC3C1}" dt="2024-06-19T12:40:41.058" v="81"/>
          <ac:spMkLst>
            <pc:docMk/>
            <pc:sldMk cId="3799775300" sldId="431"/>
            <ac:spMk id="9" creationId="{226D29A1-8769-2CD4-B16E-582E5A3B3735}"/>
          </ac:spMkLst>
        </pc:spChg>
        <pc:picChg chg="add mod">
          <ac:chgData name="Kelly Field" userId="S::kelly.field@downsyndromeuk.co.uk::28088bc8-68ac-40e6-96c2-86d46e2155de" providerId="AD" clId="Web-{7DF9F4DF-5FE0-F135-4C24-51626C8DC3C1}" dt="2024-06-19T12:41:51.544" v="132" actId="14100"/>
          <ac:picMkLst>
            <pc:docMk/>
            <pc:sldMk cId="3799775300" sldId="431"/>
            <ac:picMk id="3" creationId="{4A32327F-16E7-63DD-00A5-23AF50B3B843}"/>
          </ac:picMkLst>
        </pc:picChg>
        <pc:picChg chg="add mod">
          <ac:chgData name="Kelly Field" userId="S::kelly.field@downsyndromeuk.co.uk::28088bc8-68ac-40e6-96c2-86d46e2155de" providerId="AD" clId="Web-{7DF9F4DF-5FE0-F135-4C24-51626C8DC3C1}" dt="2024-06-19T12:42:20.857" v="136" actId="1076"/>
          <ac:picMkLst>
            <pc:docMk/>
            <pc:sldMk cId="3799775300" sldId="431"/>
            <ac:picMk id="5" creationId="{6FC66DA7-17E9-26C8-3098-DF8B9B406C48}"/>
          </ac:picMkLst>
        </pc:picChg>
        <pc:picChg chg="add mod">
          <ac:chgData name="Kelly Field" userId="S::kelly.field@downsyndromeuk.co.uk::28088bc8-68ac-40e6-96c2-86d46e2155de" providerId="AD" clId="Web-{7DF9F4DF-5FE0-F135-4C24-51626C8DC3C1}" dt="2024-06-19T12:42:17.357" v="135" actId="1076"/>
          <ac:picMkLst>
            <pc:docMk/>
            <pc:sldMk cId="3799775300" sldId="431"/>
            <ac:picMk id="10" creationId="{179B1127-5CE8-3986-78BD-1D1EC41242DC}"/>
          </ac:picMkLst>
        </pc:picChg>
      </pc:sldChg>
      <pc:sldChg chg="addSp delSp modSp">
        <pc:chgData name="Kelly Field" userId="S::kelly.field@downsyndromeuk.co.uk::28088bc8-68ac-40e6-96c2-86d46e2155de" providerId="AD" clId="Web-{7DF9F4DF-5FE0-F135-4C24-51626C8DC3C1}" dt="2024-06-19T12:42:31.545" v="137" actId="20577"/>
        <pc:sldMkLst>
          <pc:docMk/>
          <pc:sldMk cId="3674965750" sldId="432"/>
        </pc:sldMkLst>
        <pc:spChg chg="mod">
          <ac:chgData name="Kelly Field" userId="S::kelly.field@downsyndromeuk.co.uk::28088bc8-68ac-40e6-96c2-86d46e2155de" providerId="AD" clId="Web-{7DF9F4DF-5FE0-F135-4C24-51626C8DC3C1}" dt="2024-06-19T12:42:31.545" v="137" actId="20577"/>
          <ac:spMkLst>
            <pc:docMk/>
            <pc:sldMk cId="3674965750" sldId="432"/>
            <ac:spMk id="14" creationId="{69652957-6BD3-CFEB-406E-8AF4A0A537F2}"/>
          </ac:spMkLst>
        </pc:spChg>
        <pc:picChg chg="add del mod">
          <ac:chgData name="Kelly Field" userId="S::kelly.field@downsyndromeuk.co.uk::28088bc8-68ac-40e6-96c2-86d46e2155de" providerId="AD" clId="Web-{7DF9F4DF-5FE0-F135-4C24-51626C8DC3C1}" dt="2024-06-19T12:40:02.995" v="57"/>
          <ac:picMkLst>
            <pc:docMk/>
            <pc:sldMk cId="3674965750" sldId="432"/>
            <ac:picMk id="3" creationId="{42F41A14-9078-EBFF-0B5B-7E55A2F5CFC3}"/>
          </ac:picMkLst>
        </pc:picChg>
      </pc:sldChg>
      <pc:sldChg chg="addSp delSp modSp">
        <pc:chgData name="Kelly Field" userId="S::kelly.field@downsyndromeuk.co.uk::28088bc8-68ac-40e6-96c2-86d46e2155de" providerId="AD" clId="Web-{7DF9F4DF-5FE0-F135-4C24-51626C8DC3C1}" dt="2024-06-19T12:55:22.282" v="403" actId="1076"/>
        <pc:sldMkLst>
          <pc:docMk/>
          <pc:sldMk cId="2262208009" sldId="434"/>
        </pc:sldMkLst>
        <pc:spChg chg="del mod">
          <ac:chgData name="Kelly Field" userId="S::kelly.field@downsyndromeuk.co.uk::28088bc8-68ac-40e6-96c2-86d46e2155de" providerId="AD" clId="Web-{7DF9F4DF-5FE0-F135-4C24-51626C8DC3C1}" dt="2024-06-19T12:55:00.938" v="399"/>
          <ac:spMkLst>
            <pc:docMk/>
            <pc:sldMk cId="2262208009" sldId="434"/>
            <ac:spMk id="2" creationId="{64F73941-8527-BE38-E5FB-F5583D42CD3A}"/>
          </ac:spMkLst>
        </pc:spChg>
        <pc:spChg chg="add del mod">
          <ac:chgData name="Kelly Field" userId="S::kelly.field@downsyndromeuk.co.uk::28088bc8-68ac-40e6-96c2-86d46e2155de" providerId="AD" clId="Web-{7DF9F4DF-5FE0-F135-4C24-51626C8DC3C1}" dt="2024-06-19T12:55:10.032" v="400"/>
          <ac:spMkLst>
            <pc:docMk/>
            <pc:sldMk cId="2262208009" sldId="434"/>
            <ac:spMk id="19" creationId="{FC866EB4-B730-7F48-53FF-01D67FF48903}"/>
          </ac:spMkLst>
        </pc:spChg>
        <pc:graphicFrameChg chg="mod">
          <ac:chgData name="Kelly Field" userId="S::kelly.field@downsyndromeuk.co.uk::28088bc8-68ac-40e6-96c2-86d46e2155de" providerId="AD" clId="Web-{7DF9F4DF-5FE0-F135-4C24-51626C8DC3C1}" dt="2024-06-19T12:55:22.282" v="403" actId="1076"/>
          <ac:graphicFrameMkLst>
            <pc:docMk/>
            <pc:sldMk cId="2262208009" sldId="434"/>
            <ac:graphicFrameMk id="18" creationId="{691D19CB-B305-79A6-7E0B-EB036676F309}"/>
          </ac:graphicFrameMkLst>
        </pc:graphicFrameChg>
        <pc:graphicFrameChg chg="del">
          <ac:chgData name="Kelly Field" userId="S::kelly.field@downsyndromeuk.co.uk::28088bc8-68ac-40e6-96c2-86d46e2155de" providerId="AD" clId="Web-{7DF9F4DF-5FE0-F135-4C24-51626C8DC3C1}" dt="2024-06-19T12:54:55.062" v="393"/>
          <ac:graphicFrameMkLst>
            <pc:docMk/>
            <pc:sldMk cId="2262208009" sldId="434"/>
            <ac:graphicFrameMk id="25" creationId="{691D19CB-B305-79A6-7E0B-EB036676F309}"/>
          </ac:graphicFrameMkLst>
        </pc:graphicFrameChg>
        <pc:graphicFrameChg chg="del">
          <ac:chgData name="Kelly Field" userId="S::kelly.field@downsyndromeuk.co.uk::28088bc8-68ac-40e6-96c2-86d46e2155de" providerId="AD" clId="Web-{7DF9F4DF-5FE0-F135-4C24-51626C8DC3C1}" dt="2024-06-19T12:54:55.703" v="394"/>
          <ac:graphicFrameMkLst>
            <pc:docMk/>
            <pc:sldMk cId="2262208009" sldId="434"/>
            <ac:graphicFrameMk id="32" creationId="{691D19CB-B305-79A6-7E0B-EB036676F309}"/>
          </ac:graphicFrameMkLst>
        </pc:graphicFrameChg>
        <pc:graphicFrameChg chg="del">
          <ac:chgData name="Kelly Field" userId="S::kelly.field@downsyndromeuk.co.uk::28088bc8-68ac-40e6-96c2-86d46e2155de" providerId="AD" clId="Web-{7DF9F4DF-5FE0-F135-4C24-51626C8DC3C1}" dt="2024-06-19T12:54:56.953" v="395"/>
          <ac:graphicFrameMkLst>
            <pc:docMk/>
            <pc:sldMk cId="2262208009" sldId="434"/>
            <ac:graphicFrameMk id="39" creationId="{691D19CB-B305-79A6-7E0B-EB036676F309}"/>
          </ac:graphicFrameMkLst>
        </pc:graphicFrameChg>
        <pc:graphicFrameChg chg="del">
          <ac:chgData name="Kelly Field" userId="S::kelly.field@downsyndromeuk.co.uk::28088bc8-68ac-40e6-96c2-86d46e2155de" providerId="AD" clId="Web-{7DF9F4DF-5FE0-F135-4C24-51626C8DC3C1}" dt="2024-06-19T12:54:57.641" v="396"/>
          <ac:graphicFrameMkLst>
            <pc:docMk/>
            <pc:sldMk cId="2262208009" sldId="434"/>
            <ac:graphicFrameMk id="50" creationId="{691D19CB-B305-79A6-7E0B-EB036676F309}"/>
          </ac:graphicFrameMkLst>
        </pc:graphicFrameChg>
        <pc:graphicFrameChg chg="del">
          <ac:chgData name="Kelly Field" userId="S::kelly.field@downsyndromeuk.co.uk::28088bc8-68ac-40e6-96c2-86d46e2155de" providerId="AD" clId="Web-{7DF9F4DF-5FE0-F135-4C24-51626C8DC3C1}" dt="2024-06-19T12:54:58.438" v="397"/>
          <ac:graphicFrameMkLst>
            <pc:docMk/>
            <pc:sldMk cId="2262208009" sldId="434"/>
            <ac:graphicFrameMk id="59" creationId="{691D19CB-B305-79A6-7E0B-EB036676F309}"/>
          </ac:graphicFrameMkLst>
        </pc:graphicFrameChg>
        <pc:graphicFrameChg chg="del">
          <ac:chgData name="Kelly Field" userId="S::kelly.field@downsyndromeuk.co.uk::28088bc8-68ac-40e6-96c2-86d46e2155de" providerId="AD" clId="Web-{7DF9F4DF-5FE0-F135-4C24-51626C8DC3C1}" dt="2024-06-19T12:54:54.562" v="392"/>
          <ac:graphicFrameMkLst>
            <pc:docMk/>
            <pc:sldMk cId="2262208009" sldId="434"/>
            <ac:graphicFrameMk id="66" creationId="{691D19CB-B305-79A6-7E0B-EB036676F309}"/>
          </ac:graphicFrameMkLst>
        </pc:graphicFrameChg>
      </pc:sldChg>
      <pc:sldChg chg="modSp">
        <pc:chgData name="Kelly Field" userId="S::kelly.field@downsyndromeuk.co.uk::28088bc8-68ac-40e6-96c2-86d46e2155de" providerId="AD" clId="Web-{7DF9F4DF-5FE0-F135-4C24-51626C8DC3C1}" dt="2024-06-19T13:31:54.630" v="1208" actId="1076"/>
        <pc:sldMkLst>
          <pc:docMk/>
          <pc:sldMk cId="3860087065" sldId="438"/>
        </pc:sldMkLst>
        <pc:spChg chg="mod">
          <ac:chgData name="Kelly Field" userId="S::kelly.field@downsyndromeuk.co.uk::28088bc8-68ac-40e6-96c2-86d46e2155de" providerId="AD" clId="Web-{7DF9F4DF-5FE0-F135-4C24-51626C8DC3C1}" dt="2024-06-19T13:31:54.630" v="1208" actId="1076"/>
          <ac:spMkLst>
            <pc:docMk/>
            <pc:sldMk cId="3860087065" sldId="438"/>
            <ac:spMk id="6" creationId="{9D79C8BA-8A11-5A75-8C90-2A3633190584}"/>
          </ac:spMkLst>
        </pc:spChg>
      </pc:sldChg>
      <pc:sldChg chg="delSp modSp">
        <pc:chgData name="Kelly Field" userId="S::kelly.field@downsyndromeuk.co.uk::28088bc8-68ac-40e6-96c2-86d46e2155de" providerId="AD" clId="Web-{7DF9F4DF-5FE0-F135-4C24-51626C8DC3C1}" dt="2024-06-19T13:32:30.443" v="1238"/>
        <pc:sldMkLst>
          <pc:docMk/>
          <pc:sldMk cId="318904593" sldId="440"/>
        </pc:sldMkLst>
        <pc:spChg chg="del">
          <ac:chgData name="Kelly Field" userId="S::kelly.field@downsyndromeuk.co.uk::28088bc8-68ac-40e6-96c2-86d46e2155de" providerId="AD" clId="Web-{7DF9F4DF-5FE0-F135-4C24-51626C8DC3C1}" dt="2024-06-19T13:32:29.287" v="1237"/>
          <ac:spMkLst>
            <pc:docMk/>
            <pc:sldMk cId="318904593" sldId="440"/>
            <ac:spMk id="5" creationId="{29817F55-AB41-3306-1C4A-AD815AAD9063}"/>
          </ac:spMkLst>
        </pc:spChg>
        <pc:spChg chg="del">
          <ac:chgData name="Kelly Field" userId="S::kelly.field@downsyndromeuk.co.uk::28088bc8-68ac-40e6-96c2-86d46e2155de" providerId="AD" clId="Web-{7DF9F4DF-5FE0-F135-4C24-51626C8DC3C1}" dt="2024-06-19T13:32:25.084" v="1235"/>
          <ac:spMkLst>
            <pc:docMk/>
            <pc:sldMk cId="318904593" sldId="440"/>
            <ac:spMk id="7" creationId="{B76DB4DA-2C40-1233-9711-ED3E771C75FF}"/>
          </ac:spMkLst>
        </pc:spChg>
        <pc:spChg chg="del mod">
          <ac:chgData name="Kelly Field" userId="S::kelly.field@downsyndromeuk.co.uk::28088bc8-68ac-40e6-96c2-86d46e2155de" providerId="AD" clId="Web-{7DF9F4DF-5FE0-F135-4C24-51626C8DC3C1}" dt="2024-06-19T13:32:30.443" v="1238"/>
          <ac:spMkLst>
            <pc:docMk/>
            <pc:sldMk cId="318904593" sldId="440"/>
            <ac:spMk id="8" creationId="{6ECCD06B-C47B-D4E0-91F8-1F434C98D3A7}"/>
          </ac:spMkLst>
        </pc:spChg>
      </pc:sldChg>
      <pc:sldChg chg="delSp modSp">
        <pc:chgData name="Kelly Field" userId="S::kelly.field@downsyndromeuk.co.uk::28088bc8-68ac-40e6-96c2-86d46e2155de" providerId="AD" clId="Web-{7DF9F4DF-5FE0-F135-4C24-51626C8DC3C1}" dt="2024-06-19T13:34:03.774" v="1308"/>
        <pc:sldMkLst>
          <pc:docMk/>
          <pc:sldMk cId="309439922" sldId="441"/>
        </pc:sldMkLst>
        <pc:spChg chg="del mod">
          <ac:chgData name="Kelly Field" userId="S::kelly.field@downsyndromeuk.co.uk::28088bc8-68ac-40e6-96c2-86d46e2155de" providerId="AD" clId="Web-{7DF9F4DF-5FE0-F135-4C24-51626C8DC3C1}" dt="2024-06-19T13:34:03.774" v="1308"/>
          <ac:spMkLst>
            <pc:docMk/>
            <pc:sldMk cId="309439922" sldId="441"/>
            <ac:spMk id="2" creationId="{CBFBEF91-0F74-711F-4BCD-F4EA4C91EB5E}"/>
          </ac:spMkLst>
        </pc:spChg>
        <pc:spChg chg="del">
          <ac:chgData name="Kelly Field" userId="S::kelly.field@downsyndromeuk.co.uk::28088bc8-68ac-40e6-96c2-86d46e2155de" providerId="AD" clId="Web-{7DF9F4DF-5FE0-F135-4C24-51626C8DC3C1}" dt="2024-06-19T13:34:01.633" v="1306"/>
          <ac:spMkLst>
            <pc:docMk/>
            <pc:sldMk cId="309439922" sldId="441"/>
            <ac:spMk id="5" creationId="{29817F55-AB41-3306-1C4A-AD815AAD9063}"/>
          </ac:spMkLst>
        </pc:spChg>
      </pc:sldChg>
      <pc:sldChg chg="modSp">
        <pc:chgData name="Kelly Field" userId="S::kelly.field@downsyndromeuk.co.uk::28088bc8-68ac-40e6-96c2-86d46e2155de" providerId="AD" clId="Web-{7DF9F4DF-5FE0-F135-4C24-51626C8DC3C1}" dt="2024-06-19T13:01:04.712" v="545" actId="20577"/>
        <pc:sldMkLst>
          <pc:docMk/>
          <pc:sldMk cId="2817428625" sldId="444"/>
        </pc:sldMkLst>
        <pc:spChg chg="mod">
          <ac:chgData name="Kelly Field" userId="S::kelly.field@downsyndromeuk.co.uk::28088bc8-68ac-40e6-96c2-86d46e2155de" providerId="AD" clId="Web-{7DF9F4DF-5FE0-F135-4C24-51626C8DC3C1}" dt="2024-06-19T13:01:04.712" v="545" actId="20577"/>
          <ac:spMkLst>
            <pc:docMk/>
            <pc:sldMk cId="2817428625" sldId="444"/>
            <ac:spMk id="6" creationId="{9D79C8BA-8A11-5A75-8C90-2A3633190584}"/>
          </ac:spMkLst>
        </pc:spChg>
      </pc:sldChg>
      <pc:sldChg chg="delSp modSp">
        <pc:chgData name="Kelly Field" userId="S::kelly.field@downsyndromeuk.co.uk::28088bc8-68ac-40e6-96c2-86d46e2155de" providerId="AD" clId="Web-{7DF9F4DF-5FE0-F135-4C24-51626C8DC3C1}" dt="2024-06-19T13:30:53.441" v="1165" actId="20577"/>
        <pc:sldMkLst>
          <pc:docMk/>
          <pc:sldMk cId="4087685129" sldId="454"/>
        </pc:sldMkLst>
        <pc:spChg chg="mod">
          <ac:chgData name="Kelly Field" userId="S::kelly.field@downsyndromeuk.co.uk::28088bc8-68ac-40e6-96c2-86d46e2155de" providerId="AD" clId="Web-{7DF9F4DF-5FE0-F135-4C24-51626C8DC3C1}" dt="2024-06-19T13:30:53.441" v="1165" actId="20577"/>
          <ac:spMkLst>
            <pc:docMk/>
            <pc:sldMk cId="4087685129" sldId="454"/>
            <ac:spMk id="6" creationId="{9D79C8BA-8A11-5A75-8C90-2A3633190584}"/>
          </ac:spMkLst>
        </pc:spChg>
        <pc:picChg chg="del">
          <ac:chgData name="Kelly Field" userId="S::kelly.field@downsyndromeuk.co.uk::28088bc8-68ac-40e6-96c2-86d46e2155de" providerId="AD" clId="Web-{7DF9F4DF-5FE0-F135-4C24-51626C8DC3C1}" dt="2024-06-19T13:16:36.171" v="867"/>
          <ac:picMkLst>
            <pc:docMk/>
            <pc:sldMk cId="4087685129" sldId="454"/>
            <ac:picMk id="2" creationId="{C6319926-7623-7E9F-798F-374806195DA4}"/>
          </ac:picMkLst>
        </pc:picChg>
      </pc:sldChg>
      <pc:sldChg chg="modSp">
        <pc:chgData name="Kelly Field" userId="S::kelly.field@downsyndromeuk.co.uk::28088bc8-68ac-40e6-96c2-86d46e2155de" providerId="AD" clId="Web-{7DF9F4DF-5FE0-F135-4C24-51626C8DC3C1}" dt="2024-06-19T12:50:51.635" v="285" actId="20577"/>
        <pc:sldMkLst>
          <pc:docMk/>
          <pc:sldMk cId="1795745013" sldId="504"/>
        </pc:sldMkLst>
        <pc:spChg chg="mod">
          <ac:chgData name="Kelly Field" userId="S::kelly.field@downsyndromeuk.co.uk::28088bc8-68ac-40e6-96c2-86d46e2155de" providerId="AD" clId="Web-{7DF9F4DF-5FE0-F135-4C24-51626C8DC3C1}" dt="2024-06-19T12:50:51.635" v="285" actId="20577"/>
          <ac:spMkLst>
            <pc:docMk/>
            <pc:sldMk cId="1795745013" sldId="504"/>
            <ac:spMk id="31" creationId="{7C8FDE02-9F80-1D84-C7FB-7F67EA57305B}"/>
          </ac:spMkLst>
        </pc:spChg>
      </pc:sldChg>
      <pc:sldChg chg="modSp">
        <pc:chgData name="Kelly Field" userId="S::kelly.field@downsyndromeuk.co.uk::28088bc8-68ac-40e6-96c2-86d46e2155de" providerId="AD" clId="Web-{7DF9F4DF-5FE0-F135-4C24-51626C8DC3C1}" dt="2024-06-19T13:01:27.837" v="550" actId="20577"/>
        <pc:sldMkLst>
          <pc:docMk/>
          <pc:sldMk cId="3943910899" sldId="520"/>
        </pc:sldMkLst>
        <pc:spChg chg="mod">
          <ac:chgData name="Kelly Field" userId="S::kelly.field@downsyndromeuk.co.uk::28088bc8-68ac-40e6-96c2-86d46e2155de" providerId="AD" clId="Web-{7DF9F4DF-5FE0-F135-4C24-51626C8DC3C1}" dt="2024-06-19T13:01:27.837" v="550" actId="20577"/>
          <ac:spMkLst>
            <pc:docMk/>
            <pc:sldMk cId="3943910899" sldId="520"/>
            <ac:spMk id="3" creationId="{E697272F-3DD9-C643-8D4E-C771B22AD365}"/>
          </ac:spMkLst>
        </pc:spChg>
      </pc:sldChg>
      <pc:sldChg chg="delSp modSp">
        <pc:chgData name="Kelly Field" userId="S::kelly.field@downsyndromeuk.co.uk::28088bc8-68ac-40e6-96c2-86d46e2155de" providerId="AD" clId="Web-{7DF9F4DF-5FE0-F135-4C24-51626C8DC3C1}" dt="2024-06-19T13:08:28.550" v="669" actId="1076"/>
        <pc:sldMkLst>
          <pc:docMk/>
          <pc:sldMk cId="3679708729" sldId="521"/>
        </pc:sldMkLst>
        <pc:spChg chg="del">
          <ac:chgData name="Kelly Field" userId="S::kelly.field@downsyndromeuk.co.uk::28088bc8-68ac-40e6-96c2-86d46e2155de" providerId="AD" clId="Web-{7DF9F4DF-5FE0-F135-4C24-51626C8DC3C1}" dt="2024-06-19T13:07:56.346" v="641"/>
          <ac:spMkLst>
            <pc:docMk/>
            <pc:sldMk cId="3679708729" sldId="521"/>
            <ac:spMk id="3" creationId="{30FCD2EB-A157-F346-6CCE-5FFFDEE94D2D}"/>
          </ac:spMkLst>
        </pc:spChg>
        <pc:spChg chg="mod">
          <ac:chgData name="Kelly Field" userId="S::kelly.field@downsyndromeuk.co.uk::28088bc8-68ac-40e6-96c2-86d46e2155de" providerId="AD" clId="Web-{7DF9F4DF-5FE0-F135-4C24-51626C8DC3C1}" dt="2024-06-19T13:08:28.550" v="669" actId="1076"/>
          <ac:spMkLst>
            <pc:docMk/>
            <pc:sldMk cId="3679708729" sldId="521"/>
            <ac:spMk id="4" creationId="{1959FA1C-6ED5-6204-402C-88F479EC0A01}"/>
          </ac:spMkLst>
        </pc:spChg>
        <pc:spChg chg="del mod">
          <ac:chgData name="Kelly Field" userId="S::kelly.field@downsyndromeuk.co.uk::28088bc8-68ac-40e6-96c2-86d46e2155de" providerId="AD" clId="Web-{7DF9F4DF-5FE0-F135-4C24-51626C8DC3C1}" dt="2024-06-19T13:08:01.315" v="643"/>
          <ac:spMkLst>
            <pc:docMk/>
            <pc:sldMk cId="3679708729" sldId="521"/>
            <ac:spMk id="5" creationId="{29F34791-5745-C6C1-9B39-8BF52DCF37C8}"/>
          </ac:spMkLst>
        </pc:spChg>
      </pc:sldChg>
      <pc:sldChg chg="del">
        <pc:chgData name="Kelly Field" userId="S::kelly.field@downsyndromeuk.co.uk::28088bc8-68ac-40e6-96c2-86d46e2155de" providerId="AD" clId="Web-{7DF9F4DF-5FE0-F135-4C24-51626C8DC3C1}" dt="2024-06-19T13:12:46.228" v="776"/>
        <pc:sldMkLst>
          <pc:docMk/>
          <pc:sldMk cId="2277759714" sldId="524"/>
        </pc:sldMkLst>
      </pc:sldChg>
      <pc:sldChg chg="addSp modSp">
        <pc:chgData name="Kelly Field" userId="S::kelly.field@downsyndromeuk.co.uk::28088bc8-68ac-40e6-96c2-86d46e2155de" providerId="AD" clId="Web-{7DF9F4DF-5FE0-F135-4C24-51626C8DC3C1}" dt="2024-06-19T13:14:38.903" v="785" actId="1076"/>
        <pc:sldMkLst>
          <pc:docMk/>
          <pc:sldMk cId="3690097857" sldId="525"/>
        </pc:sldMkLst>
        <pc:spChg chg="mod">
          <ac:chgData name="Kelly Field" userId="S::kelly.field@downsyndromeuk.co.uk::28088bc8-68ac-40e6-96c2-86d46e2155de" providerId="AD" clId="Web-{7DF9F4DF-5FE0-F135-4C24-51626C8DC3C1}" dt="2024-06-19T13:14:14.090" v="783" actId="1076"/>
          <ac:spMkLst>
            <pc:docMk/>
            <pc:sldMk cId="3690097857" sldId="525"/>
            <ac:spMk id="4" creationId="{1959FA1C-6ED5-6204-402C-88F479EC0A01}"/>
          </ac:spMkLst>
        </pc:spChg>
        <pc:picChg chg="add mod">
          <ac:chgData name="Kelly Field" userId="S::kelly.field@downsyndromeuk.co.uk::28088bc8-68ac-40e6-96c2-86d46e2155de" providerId="AD" clId="Web-{7DF9F4DF-5FE0-F135-4C24-51626C8DC3C1}" dt="2024-06-19T13:13:49.730" v="780" actId="1076"/>
          <ac:picMkLst>
            <pc:docMk/>
            <pc:sldMk cId="3690097857" sldId="525"/>
            <ac:picMk id="3" creationId="{CC92EE51-98E4-A760-77A7-B371CCB42854}"/>
          </ac:picMkLst>
        </pc:picChg>
        <pc:picChg chg="add mod">
          <ac:chgData name="Kelly Field" userId="S::kelly.field@downsyndromeuk.co.uk::28088bc8-68ac-40e6-96c2-86d46e2155de" providerId="AD" clId="Web-{7DF9F4DF-5FE0-F135-4C24-51626C8DC3C1}" dt="2024-06-19T13:14:11.683" v="782" actId="1076"/>
          <ac:picMkLst>
            <pc:docMk/>
            <pc:sldMk cId="3690097857" sldId="525"/>
            <ac:picMk id="6" creationId="{C1AD19F1-7171-6EC8-259A-E54C480BB281}"/>
          </ac:picMkLst>
        </pc:picChg>
        <pc:picChg chg="add mod">
          <ac:chgData name="Kelly Field" userId="S::kelly.field@downsyndromeuk.co.uk::28088bc8-68ac-40e6-96c2-86d46e2155de" providerId="AD" clId="Web-{7DF9F4DF-5FE0-F135-4C24-51626C8DC3C1}" dt="2024-06-19T13:14:38.903" v="785" actId="1076"/>
          <ac:picMkLst>
            <pc:docMk/>
            <pc:sldMk cId="3690097857" sldId="525"/>
            <ac:picMk id="8" creationId="{496E2829-01F6-4DE6-7B96-14E3381EE5EA}"/>
          </ac:picMkLst>
        </pc:picChg>
      </pc:sldChg>
      <pc:sldChg chg="addSp delSp modSp add ord replId">
        <pc:chgData name="Kelly Field" userId="S::kelly.field@downsyndromeuk.co.uk::28088bc8-68ac-40e6-96c2-86d46e2155de" providerId="AD" clId="Web-{7DF9F4DF-5FE0-F135-4C24-51626C8DC3C1}" dt="2024-06-19T12:39:47.869" v="56" actId="14100"/>
        <pc:sldMkLst>
          <pc:docMk/>
          <pc:sldMk cId="1885647096" sldId="527"/>
        </pc:sldMkLst>
        <pc:spChg chg="mod">
          <ac:chgData name="Kelly Field" userId="S::kelly.field@downsyndromeuk.co.uk::28088bc8-68ac-40e6-96c2-86d46e2155de" providerId="AD" clId="Web-{7DF9F4DF-5FE0-F135-4C24-51626C8DC3C1}" dt="2024-06-19T12:32:00.484" v="32" actId="20577"/>
          <ac:spMkLst>
            <pc:docMk/>
            <pc:sldMk cId="1885647096" sldId="527"/>
            <ac:spMk id="14" creationId="{69652957-6BD3-CFEB-406E-8AF4A0A537F2}"/>
          </ac:spMkLst>
        </pc:spChg>
        <pc:picChg chg="add mod">
          <ac:chgData name="Kelly Field" userId="S::kelly.field@downsyndromeuk.co.uk::28088bc8-68ac-40e6-96c2-86d46e2155de" providerId="AD" clId="Web-{7DF9F4DF-5FE0-F135-4C24-51626C8DC3C1}" dt="2024-06-19T12:31:52.999" v="28" actId="1076"/>
          <ac:picMkLst>
            <pc:docMk/>
            <pc:sldMk cId="1885647096" sldId="527"/>
            <ac:picMk id="2" creationId="{C8718F61-F72C-C04E-B787-3591B78F4A4D}"/>
          </ac:picMkLst>
        </pc:picChg>
        <pc:picChg chg="add del mod">
          <ac:chgData name="Kelly Field" userId="S::kelly.field@downsyndromeuk.co.uk::28088bc8-68ac-40e6-96c2-86d46e2155de" providerId="AD" clId="Web-{7DF9F4DF-5FE0-F135-4C24-51626C8DC3C1}" dt="2024-06-19T12:35:04.316" v="43"/>
          <ac:picMkLst>
            <pc:docMk/>
            <pc:sldMk cId="1885647096" sldId="527"/>
            <ac:picMk id="3" creationId="{D68340FB-7383-EE05-E0C5-AFE1351CA751}"/>
          </ac:picMkLst>
        </pc:picChg>
        <pc:picChg chg="add del mod">
          <ac:chgData name="Kelly Field" userId="S::kelly.field@downsyndromeuk.co.uk::28088bc8-68ac-40e6-96c2-86d46e2155de" providerId="AD" clId="Web-{7DF9F4DF-5FE0-F135-4C24-51626C8DC3C1}" dt="2024-06-19T12:38:32.477" v="50"/>
          <ac:picMkLst>
            <pc:docMk/>
            <pc:sldMk cId="1885647096" sldId="527"/>
            <ac:picMk id="4" creationId="{215477D5-E6D7-A951-03AE-A27F7CF5E916}"/>
          </ac:picMkLst>
        </pc:picChg>
        <pc:picChg chg="add mod">
          <ac:chgData name="Kelly Field" userId="S::kelly.field@downsyndromeuk.co.uk::28088bc8-68ac-40e6-96c2-86d46e2155de" providerId="AD" clId="Web-{7DF9F4DF-5FE0-F135-4C24-51626C8DC3C1}" dt="2024-06-19T12:35:41.551" v="47" actId="1076"/>
          <ac:picMkLst>
            <pc:docMk/>
            <pc:sldMk cId="1885647096" sldId="527"/>
            <ac:picMk id="5" creationId="{48CCD590-78B5-0046-824E-DFFBD509B83F}"/>
          </ac:picMkLst>
        </pc:picChg>
        <pc:picChg chg="add mod">
          <ac:chgData name="Kelly Field" userId="S::kelly.field@downsyndromeuk.co.uk::28088bc8-68ac-40e6-96c2-86d46e2155de" providerId="AD" clId="Web-{7DF9F4DF-5FE0-F135-4C24-51626C8DC3C1}" dt="2024-06-19T12:36:34.974" v="49" actId="1076"/>
          <ac:picMkLst>
            <pc:docMk/>
            <pc:sldMk cId="1885647096" sldId="527"/>
            <ac:picMk id="6" creationId="{A64127F8-CA16-FF7F-CCA0-43AA95685E66}"/>
          </ac:picMkLst>
        </pc:picChg>
        <pc:picChg chg="add mod">
          <ac:chgData name="Kelly Field" userId="S::kelly.field@downsyndromeuk.co.uk::28088bc8-68ac-40e6-96c2-86d46e2155de" providerId="AD" clId="Web-{7DF9F4DF-5FE0-F135-4C24-51626C8DC3C1}" dt="2024-06-19T12:38:40.696" v="53" actId="14100"/>
          <ac:picMkLst>
            <pc:docMk/>
            <pc:sldMk cId="1885647096" sldId="527"/>
            <ac:picMk id="7" creationId="{DE64968A-0737-D9D5-4579-B34D130D392C}"/>
          </ac:picMkLst>
        </pc:picChg>
        <pc:picChg chg="add mod">
          <ac:chgData name="Kelly Field" userId="S::kelly.field@downsyndromeuk.co.uk::28088bc8-68ac-40e6-96c2-86d46e2155de" providerId="AD" clId="Web-{7DF9F4DF-5FE0-F135-4C24-51626C8DC3C1}" dt="2024-06-19T12:39:47.869" v="56" actId="14100"/>
          <ac:picMkLst>
            <pc:docMk/>
            <pc:sldMk cId="1885647096" sldId="527"/>
            <ac:picMk id="8" creationId="{45E217BD-B713-962F-9381-B49587A87A61}"/>
          </ac:picMkLst>
        </pc:picChg>
      </pc:sldChg>
      <pc:sldChg chg="modSp add replId">
        <pc:chgData name="Kelly Field" userId="S::kelly.field@downsyndromeuk.co.uk::28088bc8-68ac-40e6-96c2-86d46e2155de" providerId="AD" clId="Web-{7DF9F4DF-5FE0-F135-4C24-51626C8DC3C1}" dt="2024-06-19T12:50:26.728" v="280" actId="1076"/>
        <pc:sldMkLst>
          <pc:docMk/>
          <pc:sldMk cId="2751329102" sldId="528"/>
        </pc:sldMkLst>
        <pc:spChg chg="mod">
          <ac:chgData name="Kelly Field" userId="S::kelly.field@downsyndromeuk.co.uk::28088bc8-68ac-40e6-96c2-86d46e2155de" providerId="AD" clId="Web-{7DF9F4DF-5FE0-F135-4C24-51626C8DC3C1}" dt="2024-06-19T12:50:26.728" v="280" actId="1076"/>
          <ac:spMkLst>
            <pc:docMk/>
            <pc:sldMk cId="2751329102" sldId="528"/>
            <ac:spMk id="12" creationId="{227DD13D-B7BA-72DF-3AE3-D6493A05903A}"/>
          </ac:spMkLst>
        </pc:spChg>
      </pc:sldChg>
      <pc:sldChg chg="add del replId">
        <pc:chgData name="Kelly Field" userId="S::kelly.field@downsyndromeuk.co.uk::28088bc8-68ac-40e6-96c2-86d46e2155de" providerId="AD" clId="Web-{7DF9F4DF-5FE0-F135-4C24-51626C8DC3C1}" dt="2024-06-19T12:45:50.831" v="217"/>
        <pc:sldMkLst>
          <pc:docMk/>
          <pc:sldMk cId="3723960652" sldId="528"/>
        </pc:sldMkLst>
      </pc:sldChg>
      <pc:sldChg chg="modSp add replId">
        <pc:chgData name="Kelly Field" userId="S::kelly.field@downsyndromeuk.co.uk::28088bc8-68ac-40e6-96c2-86d46e2155de" providerId="AD" clId="Web-{7DF9F4DF-5FE0-F135-4C24-51626C8DC3C1}" dt="2024-06-19T12:50:31.791" v="281" actId="1076"/>
        <pc:sldMkLst>
          <pc:docMk/>
          <pc:sldMk cId="2520758800" sldId="529"/>
        </pc:sldMkLst>
        <pc:spChg chg="mod">
          <ac:chgData name="Kelly Field" userId="S::kelly.field@downsyndromeuk.co.uk::28088bc8-68ac-40e6-96c2-86d46e2155de" providerId="AD" clId="Web-{7DF9F4DF-5FE0-F135-4C24-51626C8DC3C1}" dt="2024-06-19T12:50:31.791" v="281" actId="1076"/>
          <ac:spMkLst>
            <pc:docMk/>
            <pc:sldMk cId="2520758800" sldId="529"/>
            <ac:spMk id="12" creationId="{227DD13D-B7BA-72DF-3AE3-D6493A05903A}"/>
          </ac:spMkLst>
        </pc:spChg>
      </pc:sldChg>
      <pc:sldChg chg="add del replId">
        <pc:chgData name="Kelly Field" userId="S::kelly.field@downsyndromeuk.co.uk::28088bc8-68ac-40e6-96c2-86d46e2155de" providerId="AD" clId="Web-{7DF9F4DF-5FE0-F135-4C24-51626C8DC3C1}" dt="2024-06-19T12:45:51.753" v="218"/>
        <pc:sldMkLst>
          <pc:docMk/>
          <pc:sldMk cId="3752416945" sldId="529"/>
        </pc:sldMkLst>
      </pc:sldChg>
      <pc:sldChg chg="add del replId">
        <pc:chgData name="Kelly Field" userId="S::kelly.field@downsyndromeuk.co.uk::28088bc8-68ac-40e6-96c2-86d46e2155de" providerId="AD" clId="Web-{7DF9F4DF-5FE0-F135-4C24-51626C8DC3C1}" dt="2024-06-19T12:45:52.394" v="219"/>
        <pc:sldMkLst>
          <pc:docMk/>
          <pc:sldMk cId="385547671" sldId="530"/>
        </pc:sldMkLst>
      </pc:sldChg>
      <pc:sldChg chg="modSp add replId">
        <pc:chgData name="Kelly Field" userId="S::kelly.field@downsyndromeuk.co.uk::28088bc8-68ac-40e6-96c2-86d46e2155de" providerId="AD" clId="Web-{7DF9F4DF-5FE0-F135-4C24-51626C8DC3C1}" dt="2024-06-19T12:50:35.869" v="282" actId="1076"/>
        <pc:sldMkLst>
          <pc:docMk/>
          <pc:sldMk cId="1251911088" sldId="530"/>
        </pc:sldMkLst>
        <pc:spChg chg="mod">
          <ac:chgData name="Kelly Field" userId="S::kelly.field@downsyndromeuk.co.uk::28088bc8-68ac-40e6-96c2-86d46e2155de" providerId="AD" clId="Web-{7DF9F4DF-5FE0-F135-4C24-51626C8DC3C1}" dt="2024-06-19T12:50:35.869" v="282" actId="1076"/>
          <ac:spMkLst>
            <pc:docMk/>
            <pc:sldMk cId="1251911088" sldId="530"/>
            <ac:spMk id="12" creationId="{227DD13D-B7BA-72DF-3AE3-D6493A05903A}"/>
          </ac:spMkLst>
        </pc:spChg>
      </pc:sldChg>
      <pc:sldChg chg="add del replId">
        <pc:chgData name="Kelly Field" userId="S::kelly.field@downsyndromeuk.co.uk::28088bc8-68ac-40e6-96c2-86d46e2155de" providerId="AD" clId="Web-{7DF9F4DF-5FE0-F135-4C24-51626C8DC3C1}" dt="2024-06-19T12:45:52.769" v="220"/>
        <pc:sldMkLst>
          <pc:docMk/>
          <pc:sldMk cId="1858557116" sldId="531"/>
        </pc:sldMkLst>
      </pc:sldChg>
      <pc:sldChg chg="modSp add replId">
        <pc:chgData name="Kelly Field" userId="S::kelly.field@downsyndromeuk.co.uk::28088bc8-68ac-40e6-96c2-86d46e2155de" providerId="AD" clId="Web-{7DF9F4DF-5FE0-F135-4C24-51626C8DC3C1}" dt="2024-06-19T12:50:42.416" v="283" actId="1076"/>
        <pc:sldMkLst>
          <pc:docMk/>
          <pc:sldMk cId="2804909889" sldId="531"/>
        </pc:sldMkLst>
        <pc:spChg chg="mod">
          <ac:chgData name="Kelly Field" userId="S::kelly.field@downsyndromeuk.co.uk::28088bc8-68ac-40e6-96c2-86d46e2155de" providerId="AD" clId="Web-{7DF9F4DF-5FE0-F135-4C24-51626C8DC3C1}" dt="2024-06-19T12:50:42.416" v="283" actId="1076"/>
          <ac:spMkLst>
            <pc:docMk/>
            <pc:sldMk cId="2804909889" sldId="531"/>
            <ac:spMk id="12" creationId="{227DD13D-B7BA-72DF-3AE3-D6493A05903A}"/>
          </ac:spMkLst>
        </pc:spChg>
      </pc:sldChg>
      <pc:sldChg chg="addSp delSp modSp add ord replId">
        <pc:chgData name="Kelly Field" userId="S::kelly.field@downsyndromeuk.co.uk::28088bc8-68ac-40e6-96c2-86d46e2155de" providerId="AD" clId="Web-{7DF9F4DF-5FE0-F135-4C24-51626C8DC3C1}" dt="2024-06-19T12:55:51.064" v="414" actId="14100"/>
        <pc:sldMkLst>
          <pc:docMk/>
          <pc:sldMk cId="3040838319" sldId="532"/>
        </pc:sldMkLst>
        <pc:spChg chg="del">
          <ac:chgData name="Kelly Field" userId="S::kelly.field@downsyndromeuk.co.uk::28088bc8-68ac-40e6-96c2-86d46e2155de" providerId="AD" clId="Web-{7DF9F4DF-5FE0-F135-4C24-51626C8DC3C1}" dt="2024-06-19T12:55:34.954" v="410"/>
          <ac:spMkLst>
            <pc:docMk/>
            <pc:sldMk cId="3040838319" sldId="532"/>
            <ac:spMk id="2" creationId="{64F73941-8527-BE38-E5FB-F5583D42CD3A}"/>
          </ac:spMkLst>
        </pc:spChg>
        <pc:spChg chg="add del mod">
          <ac:chgData name="Kelly Field" userId="S::kelly.field@downsyndromeuk.co.uk::28088bc8-68ac-40e6-96c2-86d46e2155de" providerId="AD" clId="Web-{7DF9F4DF-5FE0-F135-4C24-51626C8DC3C1}" dt="2024-06-19T12:55:40.610" v="411"/>
          <ac:spMkLst>
            <pc:docMk/>
            <pc:sldMk cId="3040838319" sldId="532"/>
            <ac:spMk id="19" creationId="{CEC6B3EA-7856-07D9-5399-085E2E3F6935}"/>
          </ac:spMkLst>
        </pc:spChg>
        <pc:graphicFrameChg chg="del">
          <ac:chgData name="Kelly Field" userId="S::kelly.field@downsyndromeuk.co.uk::28088bc8-68ac-40e6-96c2-86d46e2155de" providerId="AD" clId="Web-{7DF9F4DF-5FE0-F135-4C24-51626C8DC3C1}" dt="2024-06-19T12:55:31.376" v="405"/>
          <ac:graphicFrameMkLst>
            <pc:docMk/>
            <pc:sldMk cId="3040838319" sldId="532"/>
            <ac:graphicFrameMk id="18" creationId="{691D19CB-B305-79A6-7E0B-EB036676F309}"/>
          </ac:graphicFrameMkLst>
        </pc:graphicFrameChg>
        <pc:graphicFrameChg chg="mod">
          <ac:chgData name="Kelly Field" userId="S::kelly.field@downsyndromeuk.co.uk::28088bc8-68ac-40e6-96c2-86d46e2155de" providerId="AD" clId="Web-{7DF9F4DF-5FE0-F135-4C24-51626C8DC3C1}" dt="2024-06-19T12:55:51.064" v="414" actId="14100"/>
          <ac:graphicFrameMkLst>
            <pc:docMk/>
            <pc:sldMk cId="3040838319" sldId="532"/>
            <ac:graphicFrameMk id="25" creationId="{691D19CB-B305-79A6-7E0B-EB036676F309}"/>
          </ac:graphicFrameMkLst>
        </pc:graphicFrameChg>
        <pc:graphicFrameChg chg="del">
          <ac:chgData name="Kelly Field" userId="S::kelly.field@downsyndromeuk.co.uk::28088bc8-68ac-40e6-96c2-86d46e2155de" providerId="AD" clId="Web-{7DF9F4DF-5FE0-F135-4C24-51626C8DC3C1}" dt="2024-06-19T12:55:33.392" v="409"/>
          <ac:graphicFrameMkLst>
            <pc:docMk/>
            <pc:sldMk cId="3040838319" sldId="532"/>
            <ac:graphicFrameMk id="32" creationId="{691D19CB-B305-79A6-7E0B-EB036676F309}"/>
          </ac:graphicFrameMkLst>
        </pc:graphicFrameChg>
        <pc:graphicFrameChg chg="del">
          <ac:chgData name="Kelly Field" userId="S::kelly.field@downsyndromeuk.co.uk::28088bc8-68ac-40e6-96c2-86d46e2155de" providerId="AD" clId="Web-{7DF9F4DF-5FE0-F135-4C24-51626C8DC3C1}" dt="2024-06-19T12:55:30.704" v="404"/>
          <ac:graphicFrameMkLst>
            <pc:docMk/>
            <pc:sldMk cId="3040838319" sldId="532"/>
            <ac:graphicFrameMk id="39" creationId="{691D19CB-B305-79A6-7E0B-EB036676F309}"/>
          </ac:graphicFrameMkLst>
        </pc:graphicFrameChg>
        <pc:graphicFrameChg chg="del">
          <ac:chgData name="Kelly Field" userId="S::kelly.field@downsyndromeuk.co.uk::28088bc8-68ac-40e6-96c2-86d46e2155de" providerId="AD" clId="Web-{7DF9F4DF-5FE0-F135-4C24-51626C8DC3C1}" dt="2024-06-19T12:55:31.798" v="406"/>
          <ac:graphicFrameMkLst>
            <pc:docMk/>
            <pc:sldMk cId="3040838319" sldId="532"/>
            <ac:graphicFrameMk id="50" creationId="{691D19CB-B305-79A6-7E0B-EB036676F309}"/>
          </ac:graphicFrameMkLst>
        </pc:graphicFrameChg>
        <pc:graphicFrameChg chg="del">
          <ac:chgData name="Kelly Field" userId="S::kelly.field@downsyndromeuk.co.uk::28088bc8-68ac-40e6-96c2-86d46e2155de" providerId="AD" clId="Web-{7DF9F4DF-5FE0-F135-4C24-51626C8DC3C1}" dt="2024-06-19T12:55:32.798" v="408"/>
          <ac:graphicFrameMkLst>
            <pc:docMk/>
            <pc:sldMk cId="3040838319" sldId="532"/>
            <ac:graphicFrameMk id="59" creationId="{691D19CB-B305-79A6-7E0B-EB036676F309}"/>
          </ac:graphicFrameMkLst>
        </pc:graphicFrameChg>
        <pc:graphicFrameChg chg="del">
          <ac:chgData name="Kelly Field" userId="S::kelly.field@downsyndromeuk.co.uk::28088bc8-68ac-40e6-96c2-86d46e2155de" providerId="AD" clId="Web-{7DF9F4DF-5FE0-F135-4C24-51626C8DC3C1}" dt="2024-06-19T12:55:32.438" v="407"/>
          <ac:graphicFrameMkLst>
            <pc:docMk/>
            <pc:sldMk cId="3040838319" sldId="532"/>
            <ac:graphicFrameMk id="66" creationId="{691D19CB-B305-79A6-7E0B-EB036676F309}"/>
          </ac:graphicFrameMkLst>
        </pc:graphicFrameChg>
      </pc:sldChg>
      <pc:sldChg chg="addSp delSp modSp add ord replId">
        <pc:chgData name="Kelly Field" userId="S::kelly.field@downsyndromeuk.co.uk::28088bc8-68ac-40e6-96c2-86d46e2155de" providerId="AD" clId="Web-{7DF9F4DF-5FE0-F135-4C24-51626C8DC3C1}" dt="2024-06-19T12:56:18.986" v="426" actId="1076"/>
        <pc:sldMkLst>
          <pc:docMk/>
          <pc:sldMk cId="2003054917" sldId="533"/>
        </pc:sldMkLst>
        <pc:spChg chg="del">
          <ac:chgData name="Kelly Field" userId="S::kelly.field@downsyndromeuk.co.uk::28088bc8-68ac-40e6-96c2-86d46e2155de" providerId="AD" clId="Web-{7DF9F4DF-5FE0-F135-4C24-51626C8DC3C1}" dt="2024-06-19T12:56:02.580" v="421"/>
          <ac:spMkLst>
            <pc:docMk/>
            <pc:sldMk cId="2003054917" sldId="533"/>
            <ac:spMk id="2" creationId="{64F73941-8527-BE38-E5FB-F5583D42CD3A}"/>
          </ac:spMkLst>
        </pc:spChg>
        <pc:spChg chg="add del mod">
          <ac:chgData name="Kelly Field" userId="S::kelly.field@downsyndromeuk.co.uk::28088bc8-68ac-40e6-96c2-86d46e2155de" providerId="AD" clId="Web-{7DF9F4DF-5FE0-F135-4C24-51626C8DC3C1}" dt="2024-06-19T12:56:05.924" v="422"/>
          <ac:spMkLst>
            <pc:docMk/>
            <pc:sldMk cId="2003054917" sldId="533"/>
            <ac:spMk id="19" creationId="{84E80DF3-19A3-72F5-5B4D-64D4CCC1BF0B}"/>
          </ac:spMkLst>
        </pc:spChg>
        <pc:graphicFrameChg chg="del">
          <ac:chgData name="Kelly Field" userId="S::kelly.field@downsyndromeuk.co.uk::28088bc8-68ac-40e6-96c2-86d46e2155de" providerId="AD" clId="Web-{7DF9F4DF-5FE0-F135-4C24-51626C8DC3C1}" dt="2024-06-19T12:55:58.642" v="416"/>
          <ac:graphicFrameMkLst>
            <pc:docMk/>
            <pc:sldMk cId="2003054917" sldId="533"/>
            <ac:graphicFrameMk id="18" creationId="{691D19CB-B305-79A6-7E0B-EB036676F309}"/>
          </ac:graphicFrameMkLst>
        </pc:graphicFrameChg>
        <pc:graphicFrameChg chg="del">
          <ac:chgData name="Kelly Field" userId="S::kelly.field@downsyndromeuk.co.uk::28088bc8-68ac-40e6-96c2-86d46e2155de" providerId="AD" clId="Web-{7DF9F4DF-5FE0-F135-4C24-51626C8DC3C1}" dt="2024-06-19T12:55:59.048" v="417"/>
          <ac:graphicFrameMkLst>
            <pc:docMk/>
            <pc:sldMk cId="2003054917" sldId="533"/>
            <ac:graphicFrameMk id="25" creationId="{691D19CB-B305-79A6-7E0B-EB036676F309}"/>
          </ac:graphicFrameMkLst>
        </pc:graphicFrameChg>
        <pc:graphicFrameChg chg="mod">
          <ac:chgData name="Kelly Field" userId="S::kelly.field@downsyndromeuk.co.uk::28088bc8-68ac-40e6-96c2-86d46e2155de" providerId="AD" clId="Web-{7DF9F4DF-5FE0-F135-4C24-51626C8DC3C1}" dt="2024-06-19T12:56:18.986" v="426" actId="1076"/>
          <ac:graphicFrameMkLst>
            <pc:docMk/>
            <pc:sldMk cId="2003054917" sldId="533"/>
            <ac:graphicFrameMk id="32" creationId="{691D19CB-B305-79A6-7E0B-EB036676F309}"/>
          </ac:graphicFrameMkLst>
        </pc:graphicFrameChg>
        <pc:graphicFrameChg chg="del">
          <ac:chgData name="Kelly Field" userId="S::kelly.field@downsyndromeuk.co.uk::28088bc8-68ac-40e6-96c2-86d46e2155de" providerId="AD" clId="Web-{7DF9F4DF-5FE0-F135-4C24-51626C8DC3C1}" dt="2024-06-19T12:55:58.017" v="415"/>
          <ac:graphicFrameMkLst>
            <pc:docMk/>
            <pc:sldMk cId="2003054917" sldId="533"/>
            <ac:graphicFrameMk id="39" creationId="{691D19CB-B305-79A6-7E0B-EB036676F309}"/>
          </ac:graphicFrameMkLst>
        </pc:graphicFrameChg>
        <pc:graphicFrameChg chg="del">
          <ac:chgData name="Kelly Field" userId="S::kelly.field@downsyndromeuk.co.uk::28088bc8-68ac-40e6-96c2-86d46e2155de" providerId="AD" clId="Web-{7DF9F4DF-5FE0-F135-4C24-51626C8DC3C1}" dt="2024-06-19T12:56:00.080" v="419"/>
          <ac:graphicFrameMkLst>
            <pc:docMk/>
            <pc:sldMk cId="2003054917" sldId="533"/>
            <ac:graphicFrameMk id="50" creationId="{691D19CB-B305-79A6-7E0B-EB036676F309}"/>
          </ac:graphicFrameMkLst>
        </pc:graphicFrameChg>
        <pc:graphicFrameChg chg="del">
          <ac:chgData name="Kelly Field" userId="S::kelly.field@downsyndromeuk.co.uk::28088bc8-68ac-40e6-96c2-86d46e2155de" providerId="AD" clId="Web-{7DF9F4DF-5FE0-F135-4C24-51626C8DC3C1}" dt="2024-06-19T12:56:00.705" v="420"/>
          <ac:graphicFrameMkLst>
            <pc:docMk/>
            <pc:sldMk cId="2003054917" sldId="533"/>
            <ac:graphicFrameMk id="59" creationId="{691D19CB-B305-79A6-7E0B-EB036676F309}"/>
          </ac:graphicFrameMkLst>
        </pc:graphicFrameChg>
        <pc:graphicFrameChg chg="del">
          <ac:chgData name="Kelly Field" userId="S::kelly.field@downsyndromeuk.co.uk::28088bc8-68ac-40e6-96c2-86d46e2155de" providerId="AD" clId="Web-{7DF9F4DF-5FE0-F135-4C24-51626C8DC3C1}" dt="2024-06-19T12:55:59.705" v="418"/>
          <ac:graphicFrameMkLst>
            <pc:docMk/>
            <pc:sldMk cId="2003054917" sldId="533"/>
            <ac:graphicFrameMk id="66" creationId="{691D19CB-B305-79A6-7E0B-EB036676F309}"/>
          </ac:graphicFrameMkLst>
        </pc:graphicFrameChg>
      </pc:sldChg>
      <pc:sldChg chg="addSp delSp modSp add ord replId">
        <pc:chgData name="Kelly Field" userId="S::kelly.field@downsyndromeuk.co.uk::28088bc8-68ac-40e6-96c2-86d46e2155de" providerId="AD" clId="Web-{7DF9F4DF-5FE0-F135-4C24-51626C8DC3C1}" dt="2024-06-19T12:56:55.268" v="439" actId="14100"/>
        <pc:sldMkLst>
          <pc:docMk/>
          <pc:sldMk cId="3643062426" sldId="534"/>
        </pc:sldMkLst>
        <pc:spChg chg="del mod">
          <ac:chgData name="Kelly Field" userId="S::kelly.field@downsyndromeuk.co.uk::28088bc8-68ac-40e6-96c2-86d46e2155de" providerId="AD" clId="Web-{7DF9F4DF-5FE0-F135-4C24-51626C8DC3C1}" dt="2024-06-19T12:56:30.049" v="434"/>
          <ac:spMkLst>
            <pc:docMk/>
            <pc:sldMk cId="3643062426" sldId="534"/>
            <ac:spMk id="2" creationId="{64F73941-8527-BE38-E5FB-F5583D42CD3A}"/>
          </ac:spMkLst>
        </pc:spChg>
        <pc:spChg chg="add del mod">
          <ac:chgData name="Kelly Field" userId="S::kelly.field@downsyndromeuk.co.uk::28088bc8-68ac-40e6-96c2-86d46e2155de" providerId="AD" clId="Web-{7DF9F4DF-5FE0-F135-4C24-51626C8DC3C1}" dt="2024-06-19T12:56:33.627" v="435"/>
          <ac:spMkLst>
            <pc:docMk/>
            <pc:sldMk cId="3643062426" sldId="534"/>
            <ac:spMk id="19" creationId="{5EA047F6-0E90-9EB8-88E5-0D246E0BD91A}"/>
          </ac:spMkLst>
        </pc:spChg>
        <pc:graphicFrameChg chg="del">
          <ac:chgData name="Kelly Field" userId="S::kelly.field@downsyndromeuk.co.uk::28088bc8-68ac-40e6-96c2-86d46e2155de" providerId="AD" clId="Web-{7DF9F4DF-5FE0-F135-4C24-51626C8DC3C1}" dt="2024-06-19T12:56:25.736" v="427"/>
          <ac:graphicFrameMkLst>
            <pc:docMk/>
            <pc:sldMk cId="3643062426" sldId="534"/>
            <ac:graphicFrameMk id="18" creationId="{691D19CB-B305-79A6-7E0B-EB036676F309}"/>
          </ac:graphicFrameMkLst>
        </pc:graphicFrameChg>
        <pc:graphicFrameChg chg="del">
          <ac:chgData name="Kelly Field" userId="S::kelly.field@downsyndromeuk.co.uk::28088bc8-68ac-40e6-96c2-86d46e2155de" providerId="AD" clId="Web-{7DF9F4DF-5FE0-F135-4C24-51626C8DC3C1}" dt="2024-06-19T12:56:26.361" v="428"/>
          <ac:graphicFrameMkLst>
            <pc:docMk/>
            <pc:sldMk cId="3643062426" sldId="534"/>
            <ac:graphicFrameMk id="25" creationId="{691D19CB-B305-79A6-7E0B-EB036676F309}"/>
          </ac:graphicFrameMkLst>
        </pc:graphicFrameChg>
        <pc:graphicFrameChg chg="del">
          <ac:chgData name="Kelly Field" userId="S::kelly.field@downsyndromeuk.co.uk::28088bc8-68ac-40e6-96c2-86d46e2155de" providerId="AD" clId="Web-{7DF9F4DF-5FE0-F135-4C24-51626C8DC3C1}" dt="2024-06-19T12:56:28.596" v="432"/>
          <ac:graphicFrameMkLst>
            <pc:docMk/>
            <pc:sldMk cId="3643062426" sldId="534"/>
            <ac:graphicFrameMk id="32" creationId="{691D19CB-B305-79A6-7E0B-EB036676F309}"/>
          </ac:graphicFrameMkLst>
        </pc:graphicFrameChg>
        <pc:graphicFrameChg chg="mod">
          <ac:chgData name="Kelly Field" userId="S::kelly.field@downsyndromeuk.co.uk::28088bc8-68ac-40e6-96c2-86d46e2155de" providerId="AD" clId="Web-{7DF9F4DF-5FE0-F135-4C24-51626C8DC3C1}" dt="2024-06-19T12:56:55.268" v="439" actId="14100"/>
          <ac:graphicFrameMkLst>
            <pc:docMk/>
            <pc:sldMk cId="3643062426" sldId="534"/>
            <ac:graphicFrameMk id="39" creationId="{691D19CB-B305-79A6-7E0B-EB036676F309}"/>
          </ac:graphicFrameMkLst>
        </pc:graphicFrameChg>
        <pc:graphicFrameChg chg="del">
          <ac:chgData name="Kelly Field" userId="S::kelly.field@downsyndromeuk.co.uk::28088bc8-68ac-40e6-96c2-86d46e2155de" providerId="AD" clId="Web-{7DF9F4DF-5FE0-F135-4C24-51626C8DC3C1}" dt="2024-06-19T12:56:27.596" v="430"/>
          <ac:graphicFrameMkLst>
            <pc:docMk/>
            <pc:sldMk cId="3643062426" sldId="534"/>
            <ac:graphicFrameMk id="50" creationId="{691D19CB-B305-79A6-7E0B-EB036676F309}"/>
          </ac:graphicFrameMkLst>
        </pc:graphicFrameChg>
        <pc:graphicFrameChg chg="del">
          <ac:chgData name="Kelly Field" userId="S::kelly.field@downsyndromeuk.co.uk::28088bc8-68ac-40e6-96c2-86d46e2155de" providerId="AD" clId="Web-{7DF9F4DF-5FE0-F135-4C24-51626C8DC3C1}" dt="2024-06-19T12:56:28.033" v="431"/>
          <ac:graphicFrameMkLst>
            <pc:docMk/>
            <pc:sldMk cId="3643062426" sldId="534"/>
            <ac:graphicFrameMk id="59" creationId="{691D19CB-B305-79A6-7E0B-EB036676F309}"/>
          </ac:graphicFrameMkLst>
        </pc:graphicFrameChg>
        <pc:graphicFrameChg chg="del">
          <ac:chgData name="Kelly Field" userId="S::kelly.field@downsyndromeuk.co.uk::28088bc8-68ac-40e6-96c2-86d46e2155de" providerId="AD" clId="Web-{7DF9F4DF-5FE0-F135-4C24-51626C8DC3C1}" dt="2024-06-19T12:56:26.908" v="429"/>
          <ac:graphicFrameMkLst>
            <pc:docMk/>
            <pc:sldMk cId="3643062426" sldId="534"/>
            <ac:graphicFrameMk id="66" creationId="{691D19CB-B305-79A6-7E0B-EB036676F309}"/>
          </ac:graphicFrameMkLst>
        </pc:graphicFrameChg>
      </pc:sldChg>
      <pc:sldChg chg="addSp delSp modSp add ord replId">
        <pc:chgData name="Kelly Field" userId="S::kelly.field@downsyndromeuk.co.uk::28088bc8-68ac-40e6-96c2-86d46e2155de" providerId="AD" clId="Web-{7DF9F4DF-5FE0-F135-4C24-51626C8DC3C1}" dt="2024-06-19T12:57:27.316" v="451" actId="1076"/>
        <pc:sldMkLst>
          <pc:docMk/>
          <pc:sldMk cId="532100454" sldId="535"/>
        </pc:sldMkLst>
        <pc:spChg chg="del mod">
          <ac:chgData name="Kelly Field" userId="S::kelly.field@downsyndromeuk.co.uk::28088bc8-68ac-40e6-96c2-86d46e2155de" providerId="AD" clId="Web-{7DF9F4DF-5FE0-F135-4C24-51626C8DC3C1}" dt="2024-06-19T12:57:14.878" v="447"/>
          <ac:spMkLst>
            <pc:docMk/>
            <pc:sldMk cId="532100454" sldId="535"/>
            <ac:spMk id="2" creationId="{64F73941-8527-BE38-E5FB-F5583D42CD3A}"/>
          </ac:spMkLst>
        </pc:spChg>
        <pc:spChg chg="add del mod">
          <ac:chgData name="Kelly Field" userId="S::kelly.field@downsyndromeuk.co.uk::28088bc8-68ac-40e6-96c2-86d46e2155de" providerId="AD" clId="Web-{7DF9F4DF-5FE0-F135-4C24-51626C8DC3C1}" dt="2024-06-19T12:57:18.285" v="448"/>
          <ac:spMkLst>
            <pc:docMk/>
            <pc:sldMk cId="532100454" sldId="535"/>
            <ac:spMk id="19" creationId="{79B1BBFA-F85D-2338-47D1-612AB20724C2}"/>
          </ac:spMkLst>
        </pc:spChg>
        <pc:graphicFrameChg chg="del">
          <ac:chgData name="Kelly Field" userId="S::kelly.field@downsyndromeuk.co.uk::28088bc8-68ac-40e6-96c2-86d46e2155de" providerId="AD" clId="Web-{7DF9F4DF-5FE0-F135-4C24-51626C8DC3C1}" dt="2024-06-19T12:57:11.816" v="441"/>
          <ac:graphicFrameMkLst>
            <pc:docMk/>
            <pc:sldMk cId="532100454" sldId="535"/>
            <ac:graphicFrameMk id="18" creationId="{691D19CB-B305-79A6-7E0B-EB036676F309}"/>
          </ac:graphicFrameMkLst>
        </pc:graphicFrameChg>
        <pc:graphicFrameChg chg="del">
          <ac:chgData name="Kelly Field" userId="S::kelly.field@downsyndromeuk.co.uk::28088bc8-68ac-40e6-96c2-86d46e2155de" providerId="AD" clId="Web-{7DF9F4DF-5FE0-F135-4C24-51626C8DC3C1}" dt="2024-06-19T12:57:12.238" v="442"/>
          <ac:graphicFrameMkLst>
            <pc:docMk/>
            <pc:sldMk cId="532100454" sldId="535"/>
            <ac:graphicFrameMk id="25" creationId="{691D19CB-B305-79A6-7E0B-EB036676F309}"/>
          </ac:graphicFrameMkLst>
        </pc:graphicFrameChg>
        <pc:graphicFrameChg chg="del">
          <ac:chgData name="Kelly Field" userId="S::kelly.field@downsyndromeuk.co.uk::28088bc8-68ac-40e6-96c2-86d46e2155de" providerId="AD" clId="Web-{7DF9F4DF-5FE0-F135-4C24-51626C8DC3C1}" dt="2024-06-19T12:57:13.597" v="445"/>
          <ac:graphicFrameMkLst>
            <pc:docMk/>
            <pc:sldMk cId="532100454" sldId="535"/>
            <ac:graphicFrameMk id="32" creationId="{691D19CB-B305-79A6-7E0B-EB036676F309}"/>
          </ac:graphicFrameMkLst>
        </pc:graphicFrameChg>
        <pc:graphicFrameChg chg="del">
          <ac:chgData name="Kelly Field" userId="S::kelly.field@downsyndromeuk.co.uk::28088bc8-68ac-40e6-96c2-86d46e2155de" providerId="AD" clId="Web-{7DF9F4DF-5FE0-F135-4C24-51626C8DC3C1}" dt="2024-06-19T12:57:11.003" v="440"/>
          <ac:graphicFrameMkLst>
            <pc:docMk/>
            <pc:sldMk cId="532100454" sldId="535"/>
            <ac:graphicFrameMk id="39" creationId="{691D19CB-B305-79A6-7E0B-EB036676F309}"/>
          </ac:graphicFrameMkLst>
        </pc:graphicFrameChg>
        <pc:graphicFrameChg chg="mod">
          <ac:chgData name="Kelly Field" userId="S::kelly.field@downsyndromeuk.co.uk::28088bc8-68ac-40e6-96c2-86d46e2155de" providerId="AD" clId="Web-{7DF9F4DF-5FE0-F135-4C24-51626C8DC3C1}" dt="2024-06-19T12:57:27.316" v="451" actId="1076"/>
          <ac:graphicFrameMkLst>
            <pc:docMk/>
            <pc:sldMk cId="532100454" sldId="535"/>
            <ac:graphicFrameMk id="50" creationId="{691D19CB-B305-79A6-7E0B-EB036676F309}"/>
          </ac:graphicFrameMkLst>
        </pc:graphicFrameChg>
        <pc:graphicFrameChg chg="del">
          <ac:chgData name="Kelly Field" userId="S::kelly.field@downsyndromeuk.co.uk::28088bc8-68ac-40e6-96c2-86d46e2155de" providerId="AD" clId="Web-{7DF9F4DF-5FE0-F135-4C24-51626C8DC3C1}" dt="2024-06-19T12:57:13.144" v="444"/>
          <ac:graphicFrameMkLst>
            <pc:docMk/>
            <pc:sldMk cId="532100454" sldId="535"/>
            <ac:graphicFrameMk id="59" creationId="{691D19CB-B305-79A6-7E0B-EB036676F309}"/>
          </ac:graphicFrameMkLst>
        </pc:graphicFrameChg>
        <pc:graphicFrameChg chg="del">
          <ac:chgData name="Kelly Field" userId="S::kelly.field@downsyndromeuk.co.uk::28088bc8-68ac-40e6-96c2-86d46e2155de" providerId="AD" clId="Web-{7DF9F4DF-5FE0-F135-4C24-51626C8DC3C1}" dt="2024-06-19T12:57:12.550" v="443"/>
          <ac:graphicFrameMkLst>
            <pc:docMk/>
            <pc:sldMk cId="532100454" sldId="535"/>
            <ac:graphicFrameMk id="66" creationId="{691D19CB-B305-79A6-7E0B-EB036676F309}"/>
          </ac:graphicFrameMkLst>
        </pc:graphicFrameChg>
      </pc:sldChg>
      <pc:sldChg chg="addSp delSp modSp add ord replId">
        <pc:chgData name="Kelly Field" userId="S::kelly.field@downsyndromeuk.co.uk::28088bc8-68ac-40e6-96c2-86d46e2155de" providerId="AD" clId="Web-{7DF9F4DF-5FE0-F135-4C24-51626C8DC3C1}" dt="2024-06-19T12:57:56.035" v="464" actId="1076"/>
        <pc:sldMkLst>
          <pc:docMk/>
          <pc:sldMk cId="1760667940" sldId="536"/>
        </pc:sldMkLst>
        <pc:spChg chg="del">
          <ac:chgData name="Kelly Field" userId="S::kelly.field@downsyndromeuk.co.uk::28088bc8-68ac-40e6-96c2-86d46e2155de" providerId="AD" clId="Web-{7DF9F4DF-5FE0-F135-4C24-51626C8DC3C1}" dt="2024-06-19T12:57:45.082" v="460"/>
          <ac:spMkLst>
            <pc:docMk/>
            <pc:sldMk cId="1760667940" sldId="536"/>
            <ac:spMk id="2" creationId="{64F73941-8527-BE38-E5FB-F5583D42CD3A}"/>
          </ac:spMkLst>
        </pc:spChg>
        <pc:spChg chg="add del mod">
          <ac:chgData name="Kelly Field" userId="S::kelly.field@downsyndromeuk.co.uk::28088bc8-68ac-40e6-96c2-86d46e2155de" providerId="AD" clId="Web-{7DF9F4DF-5FE0-F135-4C24-51626C8DC3C1}" dt="2024-06-19T12:57:48.613" v="461"/>
          <ac:spMkLst>
            <pc:docMk/>
            <pc:sldMk cId="1760667940" sldId="536"/>
            <ac:spMk id="19" creationId="{28331595-2B7F-5D09-4E3E-587C53E619EB}"/>
          </ac:spMkLst>
        </pc:spChg>
        <pc:graphicFrameChg chg="del">
          <ac:chgData name="Kelly Field" userId="S::kelly.field@downsyndromeuk.co.uk::28088bc8-68ac-40e6-96c2-86d46e2155de" providerId="AD" clId="Web-{7DF9F4DF-5FE0-F135-4C24-51626C8DC3C1}" dt="2024-06-19T12:57:41.223" v="456"/>
          <ac:graphicFrameMkLst>
            <pc:docMk/>
            <pc:sldMk cId="1760667940" sldId="536"/>
            <ac:graphicFrameMk id="18" creationId="{691D19CB-B305-79A6-7E0B-EB036676F309}"/>
          </ac:graphicFrameMkLst>
        </pc:graphicFrameChg>
        <pc:graphicFrameChg chg="del">
          <ac:chgData name="Kelly Field" userId="S::kelly.field@downsyndromeuk.co.uk::28088bc8-68ac-40e6-96c2-86d46e2155de" providerId="AD" clId="Web-{7DF9F4DF-5FE0-F135-4C24-51626C8DC3C1}" dt="2024-06-19T12:57:41.879" v="457"/>
          <ac:graphicFrameMkLst>
            <pc:docMk/>
            <pc:sldMk cId="1760667940" sldId="536"/>
            <ac:graphicFrameMk id="25" creationId="{691D19CB-B305-79A6-7E0B-EB036676F309}"/>
          </ac:graphicFrameMkLst>
        </pc:graphicFrameChg>
        <pc:graphicFrameChg chg="del">
          <ac:chgData name="Kelly Field" userId="S::kelly.field@downsyndromeuk.co.uk::28088bc8-68ac-40e6-96c2-86d46e2155de" providerId="AD" clId="Web-{7DF9F4DF-5FE0-F135-4C24-51626C8DC3C1}" dt="2024-06-19T12:57:42.551" v="458"/>
          <ac:graphicFrameMkLst>
            <pc:docMk/>
            <pc:sldMk cId="1760667940" sldId="536"/>
            <ac:graphicFrameMk id="32" creationId="{691D19CB-B305-79A6-7E0B-EB036676F309}"/>
          </ac:graphicFrameMkLst>
        </pc:graphicFrameChg>
        <pc:graphicFrameChg chg="del">
          <ac:chgData name="Kelly Field" userId="S::kelly.field@downsyndromeuk.co.uk::28088bc8-68ac-40e6-96c2-86d46e2155de" providerId="AD" clId="Web-{7DF9F4DF-5FE0-F135-4C24-51626C8DC3C1}" dt="2024-06-19T12:57:40.644" v="455"/>
          <ac:graphicFrameMkLst>
            <pc:docMk/>
            <pc:sldMk cId="1760667940" sldId="536"/>
            <ac:graphicFrameMk id="39" creationId="{691D19CB-B305-79A6-7E0B-EB036676F309}"/>
          </ac:graphicFrameMkLst>
        </pc:graphicFrameChg>
        <pc:graphicFrameChg chg="del">
          <ac:chgData name="Kelly Field" userId="S::kelly.field@downsyndromeuk.co.uk::28088bc8-68ac-40e6-96c2-86d46e2155de" providerId="AD" clId="Web-{7DF9F4DF-5FE0-F135-4C24-51626C8DC3C1}" dt="2024-06-19T12:57:39.785" v="454"/>
          <ac:graphicFrameMkLst>
            <pc:docMk/>
            <pc:sldMk cId="1760667940" sldId="536"/>
            <ac:graphicFrameMk id="50" creationId="{691D19CB-B305-79A6-7E0B-EB036676F309}"/>
          </ac:graphicFrameMkLst>
        </pc:graphicFrameChg>
        <pc:graphicFrameChg chg="del">
          <ac:chgData name="Kelly Field" userId="S::kelly.field@downsyndromeuk.co.uk::28088bc8-68ac-40e6-96c2-86d46e2155de" providerId="AD" clId="Web-{7DF9F4DF-5FE0-F135-4C24-51626C8DC3C1}" dt="2024-06-19T12:57:43.035" v="459"/>
          <ac:graphicFrameMkLst>
            <pc:docMk/>
            <pc:sldMk cId="1760667940" sldId="536"/>
            <ac:graphicFrameMk id="59" creationId="{691D19CB-B305-79A6-7E0B-EB036676F309}"/>
          </ac:graphicFrameMkLst>
        </pc:graphicFrameChg>
        <pc:graphicFrameChg chg="mod">
          <ac:chgData name="Kelly Field" userId="S::kelly.field@downsyndromeuk.co.uk::28088bc8-68ac-40e6-96c2-86d46e2155de" providerId="AD" clId="Web-{7DF9F4DF-5FE0-F135-4C24-51626C8DC3C1}" dt="2024-06-19T12:57:56.035" v="464" actId="1076"/>
          <ac:graphicFrameMkLst>
            <pc:docMk/>
            <pc:sldMk cId="1760667940" sldId="536"/>
            <ac:graphicFrameMk id="66" creationId="{691D19CB-B305-79A6-7E0B-EB036676F309}"/>
          </ac:graphicFrameMkLst>
        </pc:graphicFrameChg>
      </pc:sldChg>
      <pc:sldChg chg="delSp modSp add ord replId">
        <pc:chgData name="Kelly Field" userId="S::kelly.field@downsyndromeuk.co.uk::28088bc8-68ac-40e6-96c2-86d46e2155de" providerId="AD" clId="Web-{7DF9F4DF-5FE0-F135-4C24-51626C8DC3C1}" dt="2024-06-19T12:53:58.467" v="369"/>
        <pc:sldMkLst>
          <pc:docMk/>
          <pc:sldMk cId="1745998265" sldId="537"/>
        </pc:sldMkLst>
        <pc:spChg chg="mod">
          <ac:chgData name="Kelly Field" userId="S::kelly.field@downsyndromeuk.co.uk::28088bc8-68ac-40e6-96c2-86d46e2155de" providerId="AD" clId="Web-{7DF9F4DF-5FE0-F135-4C24-51626C8DC3C1}" dt="2024-06-19T12:52:52.747" v="368" actId="1076"/>
          <ac:spMkLst>
            <pc:docMk/>
            <pc:sldMk cId="1745998265" sldId="537"/>
            <ac:spMk id="2" creationId="{64F73941-8527-BE38-E5FB-F5583D42CD3A}"/>
          </ac:spMkLst>
        </pc:spChg>
        <pc:graphicFrameChg chg="del">
          <ac:chgData name="Kelly Field" userId="S::kelly.field@downsyndromeuk.co.uk::28088bc8-68ac-40e6-96c2-86d46e2155de" providerId="AD" clId="Web-{7DF9F4DF-5FE0-F135-4C24-51626C8DC3C1}" dt="2024-06-19T12:52:02.949" v="300"/>
          <ac:graphicFrameMkLst>
            <pc:docMk/>
            <pc:sldMk cId="1745998265" sldId="537"/>
            <ac:graphicFrameMk id="18" creationId="{691D19CB-B305-79A6-7E0B-EB036676F309}"/>
          </ac:graphicFrameMkLst>
        </pc:graphicFrameChg>
        <pc:graphicFrameChg chg="del">
          <ac:chgData name="Kelly Field" userId="S::kelly.field@downsyndromeuk.co.uk::28088bc8-68ac-40e6-96c2-86d46e2155de" providerId="AD" clId="Web-{7DF9F4DF-5FE0-F135-4C24-51626C8DC3C1}" dt="2024-06-19T12:52:03.433" v="301"/>
          <ac:graphicFrameMkLst>
            <pc:docMk/>
            <pc:sldMk cId="1745998265" sldId="537"/>
            <ac:graphicFrameMk id="25" creationId="{691D19CB-B305-79A6-7E0B-EB036676F309}"/>
          </ac:graphicFrameMkLst>
        </pc:graphicFrameChg>
        <pc:graphicFrameChg chg="del">
          <ac:chgData name="Kelly Field" userId="S::kelly.field@downsyndromeuk.co.uk::28088bc8-68ac-40e6-96c2-86d46e2155de" providerId="AD" clId="Web-{7DF9F4DF-5FE0-F135-4C24-51626C8DC3C1}" dt="2024-06-19T12:52:05.605" v="305"/>
          <ac:graphicFrameMkLst>
            <pc:docMk/>
            <pc:sldMk cId="1745998265" sldId="537"/>
            <ac:graphicFrameMk id="32" creationId="{691D19CB-B305-79A6-7E0B-EB036676F309}"/>
          </ac:graphicFrameMkLst>
        </pc:graphicFrameChg>
        <pc:graphicFrameChg chg="del">
          <ac:chgData name="Kelly Field" userId="S::kelly.field@downsyndromeuk.co.uk::28088bc8-68ac-40e6-96c2-86d46e2155de" providerId="AD" clId="Web-{7DF9F4DF-5FE0-F135-4C24-51626C8DC3C1}" dt="2024-06-19T12:52:02.355" v="299"/>
          <ac:graphicFrameMkLst>
            <pc:docMk/>
            <pc:sldMk cId="1745998265" sldId="537"/>
            <ac:graphicFrameMk id="39" creationId="{691D19CB-B305-79A6-7E0B-EB036676F309}"/>
          </ac:graphicFrameMkLst>
        </pc:graphicFrameChg>
        <pc:graphicFrameChg chg="del">
          <ac:chgData name="Kelly Field" userId="S::kelly.field@downsyndromeuk.co.uk::28088bc8-68ac-40e6-96c2-86d46e2155de" providerId="AD" clId="Web-{7DF9F4DF-5FE0-F135-4C24-51626C8DC3C1}" dt="2024-06-19T12:52:04.402" v="303"/>
          <ac:graphicFrameMkLst>
            <pc:docMk/>
            <pc:sldMk cId="1745998265" sldId="537"/>
            <ac:graphicFrameMk id="50" creationId="{691D19CB-B305-79A6-7E0B-EB036676F309}"/>
          </ac:graphicFrameMkLst>
        </pc:graphicFrameChg>
        <pc:graphicFrameChg chg="del">
          <ac:chgData name="Kelly Field" userId="S::kelly.field@downsyndromeuk.co.uk::28088bc8-68ac-40e6-96c2-86d46e2155de" providerId="AD" clId="Web-{7DF9F4DF-5FE0-F135-4C24-51626C8DC3C1}" dt="2024-06-19T12:52:04.824" v="304"/>
          <ac:graphicFrameMkLst>
            <pc:docMk/>
            <pc:sldMk cId="1745998265" sldId="537"/>
            <ac:graphicFrameMk id="59" creationId="{691D19CB-B305-79A6-7E0B-EB036676F309}"/>
          </ac:graphicFrameMkLst>
        </pc:graphicFrameChg>
        <pc:graphicFrameChg chg="del">
          <ac:chgData name="Kelly Field" userId="S::kelly.field@downsyndromeuk.co.uk::28088bc8-68ac-40e6-96c2-86d46e2155de" providerId="AD" clId="Web-{7DF9F4DF-5FE0-F135-4C24-51626C8DC3C1}" dt="2024-06-19T12:52:03.918" v="302"/>
          <ac:graphicFrameMkLst>
            <pc:docMk/>
            <pc:sldMk cId="1745998265" sldId="537"/>
            <ac:graphicFrameMk id="66" creationId="{691D19CB-B305-79A6-7E0B-EB036676F309}"/>
          </ac:graphicFrameMkLst>
        </pc:graphicFrameChg>
      </pc:sldChg>
      <pc:sldChg chg="modSp add replId">
        <pc:chgData name="Kelly Field" userId="S::kelly.field@downsyndromeuk.co.uk::28088bc8-68ac-40e6-96c2-86d46e2155de" providerId="AD" clId="Web-{7DF9F4DF-5FE0-F135-4C24-51626C8DC3C1}" dt="2024-06-19T12:54:32.593" v="380" actId="20577"/>
        <pc:sldMkLst>
          <pc:docMk/>
          <pc:sldMk cId="4207948079" sldId="538"/>
        </pc:sldMkLst>
        <pc:spChg chg="mod">
          <ac:chgData name="Kelly Field" userId="S::kelly.field@downsyndromeuk.co.uk::28088bc8-68ac-40e6-96c2-86d46e2155de" providerId="AD" clId="Web-{7DF9F4DF-5FE0-F135-4C24-51626C8DC3C1}" dt="2024-06-19T12:54:32.593" v="380" actId="20577"/>
          <ac:spMkLst>
            <pc:docMk/>
            <pc:sldMk cId="4207948079" sldId="538"/>
            <ac:spMk id="15" creationId="{6F38B350-D050-5850-5DE0-98D78091BC97}"/>
          </ac:spMkLst>
        </pc:spChg>
      </pc:sldChg>
      <pc:sldChg chg="modSp add replId">
        <pc:chgData name="Kelly Field" userId="S::kelly.field@downsyndromeuk.co.uk::28088bc8-68ac-40e6-96c2-86d46e2155de" providerId="AD" clId="Web-{7DF9F4DF-5FE0-F135-4C24-51626C8DC3C1}" dt="2024-06-19T12:54:48.078" v="391" actId="20577"/>
        <pc:sldMkLst>
          <pc:docMk/>
          <pc:sldMk cId="3023571092" sldId="539"/>
        </pc:sldMkLst>
        <pc:spChg chg="mod">
          <ac:chgData name="Kelly Field" userId="S::kelly.field@downsyndromeuk.co.uk::28088bc8-68ac-40e6-96c2-86d46e2155de" providerId="AD" clId="Web-{7DF9F4DF-5FE0-F135-4C24-51626C8DC3C1}" dt="2024-06-19T12:54:48.078" v="391" actId="20577"/>
          <ac:spMkLst>
            <pc:docMk/>
            <pc:sldMk cId="3023571092" sldId="539"/>
            <ac:spMk id="15" creationId="{6F38B350-D050-5850-5DE0-98D78091BC97}"/>
          </ac:spMkLst>
        </pc:spChg>
      </pc:sldChg>
      <pc:sldChg chg="addSp delSp modSp add replId">
        <pc:chgData name="Kelly Field" userId="S::kelly.field@downsyndromeuk.co.uk::28088bc8-68ac-40e6-96c2-86d46e2155de" providerId="AD" clId="Web-{7DF9F4DF-5FE0-F135-4C24-51626C8DC3C1}" dt="2024-06-19T12:58:21.489" v="476" actId="1076"/>
        <pc:sldMkLst>
          <pc:docMk/>
          <pc:sldMk cId="3182063423" sldId="540"/>
        </pc:sldMkLst>
        <pc:spChg chg="del mod">
          <ac:chgData name="Kelly Field" userId="S::kelly.field@downsyndromeuk.co.uk::28088bc8-68ac-40e6-96c2-86d46e2155de" providerId="AD" clId="Web-{7DF9F4DF-5FE0-F135-4C24-51626C8DC3C1}" dt="2024-06-19T12:58:09.801" v="472"/>
          <ac:spMkLst>
            <pc:docMk/>
            <pc:sldMk cId="3182063423" sldId="540"/>
            <ac:spMk id="2" creationId="{64F73941-8527-BE38-E5FB-F5583D42CD3A}"/>
          </ac:spMkLst>
        </pc:spChg>
        <pc:spChg chg="add del mod">
          <ac:chgData name="Kelly Field" userId="S::kelly.field@downsyndromeuk.co.uk::28088bc8-68ac-40e6-96c2-86d46e2155de" providerId="AD" clId="Web-{7DF9F4DF-5FE0-F135-4C24-51626C8DC3C1}" dt="2024-06-19T12:58:11.645" v="473"/>
          <ac:spMkLst>
            <pc:docMk/>
            <pc:sldMk cId="3182063423" sldId="540"/>
            <ac:spMk id="19" creationId="{53A4C82C-A774-4AE4-130A-3298F8AC5296}"/>
          </ac:spMkLst>
        </pc:spChg>
        <pc:graphicFrameChg chg="del">
          <ac:chgData name="Kelly Field" userId="S::kelly.field@downsyndromeuk.co.uk::28088bc8-68ac-40e6-96c2-86d46e2155de" providerId="AD" clId="Web-{7DF9F4DF-5FE0-F135-4C24-51626C8DC3C1}" dt="2024-06-19T12:58:04.395" v="465"/>
          <ac:graphicFrameMkLst>
            <pc:docMk/>
            <pc:sldMk cId="3182063423" sldId="540"/>
            <ac:graphicFrameMk id="18" creationId="{691D19CB-B305-79A6-7E0B-EB036676F309}"/>
          </ac:graphicFrameMkLst>
        </pc:graphicFrameChg>
        <pc:graphicFrameChg chg="del">
          <ac:chgData name="Kelly Field" userId="S::kelly.field@downsyndromeuk.co.uk::28088bc8-68ac-40e6-96c2-86d46e2155de" providerId="AD" clId="Web-{7DF9F4DF-5FE0-F135-4C24-51626C8DC3C1}" dt="2024-06-19T12:58:06.254" v="468"/>
          <ac:graphicFrameMkLst>
            <pc:docMk/>
            <pc:sldMk cId="3182063423" sldId="540"/>
            <ac:graphicFrameMk id="25" creationId="{691D19CB-B305-79A6-7E0B-EB036676F309}"/>
          </ac:graphicFrameMkLst>
        </pc:graphicFrameChg>
        <pc:graphicFrameChg chg="del">
          <ac:chgData name="Kelly Field" userId="S::kelly.field@downsyndromeuk.co.uk::28088bc8-68ac-40e6-96c2-86d46e2155de" providerId="AD" clId="Web-{7DF9F4DF-5FE0-F135-4C24-51626C8DC3C1}" dt="2024-06-19T12:58:07.426" v="470"/>
          <ac:graphicFrameMkLst>
            <pc:docMk/>
            <pc:sldMk cId="3182063423" sldId="540"/>
            <ac:graphicFrameMk id="32" creationId="{691D19CB-B305-79A6-7E0B-EB036676F309}"/>
          </ac:graphicFrameMkLst>
        </pc:graphicFrameChg>
        <pc:graphicFrameChg chg="del">
          <ac:chgData name="Kelly Field" userId="S::kelly.field@downsyndromeuk.co.uk::28088bc8-68ac-40e6-96c2-86d46e2155de" providerId="AD" clId="Web-{7DF9F4DF-5FE0-F135-4C24-51626C8DC3C1}" dt="2024-06-19T12:58:05.020" v="466"/>
          <ac:graphicFrameMkLst>
            <pc:docMk/>
            <pc:sldMk cId="3182063423" sldId="540"/>
            <ac:graphicFrameMk id="39" creationId="{691D19CB-B305-79A6-7E0B-EB036676F309}"/>
          </ac:graphicFrameMkLst>
        </pc:graphicFrameChg>
        <pc:graphicFrameChg chg="del">
          <ac:chgData name="Kelly Field" userId="S::kelly.field@downsyndromeuk.co.uk::28088bc8-68ac-40e6-96c2-86d46e2155de" providerId="AD" clId="Web-{7DF9F4DF-5FE0-F135-4C24-51626C8DC3C1}" dt="2024-06-19T12:58:05.708" v="467"/>
          <ac:graphicFrameMkLst>
            <pc:docMk/>
            <pc:sldMk cId="3182063423" sldId="540"/>
            <ac:graphicFrameMk id="50" creationId="{691D19CB-B305-79A6-7E0B-EB036676F309}"/>
          </ac:graphicFrameMkLst>
        </pc:graphicFrameChg>
        <pc:graphicFrameChg chg="mod">
          <ac:chgData name="Kelly Field" userId="S::kelly.field@downsyndromeuk.co.uk::28088bc8-68ac-40e6-96c2-86d46e2155de" providerId="AD" clId="Web-{7DF9F4DF-5FE0-F135-4C24-51626C8DC3C1}" dt="2024-06-19T12:58:21.489" v="476" actId="1076"/>
          <ac:graphicFrameMkLst>
            <pc:docMk/>
            <pc:sldMk cId="3182063423" sldId="540"/>
            <ac:graphicFrameMk id="59" creationId="{691D19CB-B305-79A6-7E0B-EB036676F309}"/>
          </ac:graphicFrameMkLst>
        </pc:graphicFrameChg>
        <pc:graphicFrameChg chg="del">
          <ac:chgData name="Kelly Field" userId="S::kelly.field@downsyndromeuk.co.uk::28088bc8-68ac-40e6-96c2-86d46e2155de" providerId="AD" clId="Web-{7DF9F4DF-5FE0-F135-4C24-51626C8DC3C1}" dt="2024-06-19T12:58:06.848" v="469"/>
          <ac:graphicFrameMkLst>
            <pc:docMk/>
            <pc:sldMk cId="3182063423" sldId="540"/>
            <ac:graphicFrameMk id="66" creationId="{691D19CB-B305-79A6-7E0B-EB036676F309}"/>
          </ac:graphicFrameMkLst>
        </pc:graphicFrameChg>
      </pc:sldChg>
      <pc:sldChg chg="delSp modSp add replId">
        <pc:chgData name="Kelly Field" userId="S::kelly.field@downsyndromeuk.co.uk::28088bc8-68ac-40e6-96c2-86d46e2155de" providerId="AD" clId="Web-{7DF9F4DF-5FE0-F135-4C24-51626C8DC3C1}" dt="2024-06-19T13:02:54.261" v="638" actId="20577"/>
        <pc:sldMkLst>
          <pc:docMk/>
          <pc:sldMk cId="2847635869" sldId="541"/>
        </pc:sldMkLst>
        <pc:spChg chg="mod">
          <ac:chgData name="Kelly Field" userId="S::kelly.field@downsyndromeuk.co.uk::28088bc8-68ac-40e6-96c2-86d46e2155de" providerId="AD" clId="Web-{7DF9F4DF-5FE0-F135-4C24-51626C8DC3C1}" dt="2024-06-19T13:02:54.261" v="638" actId="20577"/>
          <ac:spMkLst>
            <pc:docMk/>
            <pc:sldMk cId="2847635869" sldId="541"/>
            <ac:spMk id="6" creationId="{9D79C8BA-8A11-5A75-8C90-2A3633190584}"/>
          </ac:spMkLst>
        </pc:spChg>
        <pc:picChg chg="del">
          <ac:chgData name="Kelly Field" userId="S::kelly.field@downsyndromeuk.co.uk::28088bc8-68ac-40e6-96c2-86d46e2155de" providerId="AD" clId="Web-{7DF9F4DF-5FE0-F135-4C24-51626C8DC3C1}" dt="2024-06-19T13:01:52.025" v="552"/>
          <ac:picMkLst>
            <pc:docMk/>
            <pc:sldMk cId="2847635869" sldId="541"/>
            <ac:picMk id="3" creationId="{BF06D8E5-9EBC-4840-5B4B-501BBD3F4921}"/>
          </ac:picMkLst>
        </pc:picChg>
      </pc:sldChg>
      <pc:sldChg chg="addSp delSp modSp add replId">
        <pc:chgData name="Kelly Field" userId="S::kelly.field@downsyndromeuk.co.uk::28088bc8-68ac-40e6-96c2-86d46e2155de" providerId="AD" clId="Web-{7DF9F4DF-5FE0-F135-4C24-51626C8DC3C1}" dt="2024-06-19T13:10:03.756" v="709"/>
        <pc:sldMkLst>
          <pc:docMk/>
          <pc:sldMk cId="2134245018" sldId="542"/>
        </pc:sldMkLst>
        <pc:spChg chg="del">
          <ac:chgData name="Kelly Field" userId="S::kelly.field@downsyndromeuk.co.uk::28088bc8-68ac-40e6-96c2-86d46e2155de" providerId="AD" clId="Web-{7DF9F4DF-5FE0-F135-4C24-51626C8DC3C1}" dt="2024-06-19T13:08:39.566" v="672"/>
          <ac:spMkLst>
            <pc:docMk/>
            <pc:sldMk cId="2134245018" sldId="542"/>
            <ac:spMk id="3" creationId="{30FCD2EB-A157-F346-6CCE-5FFFDEE94D2D}"/>
          </ac:spMkLst>
        </pc:spChg>
        <pc:spChg chg="del mod">
          <ac:chgData name="Kelly Field" userId="S::kelly.field@downsyndromeuk.co.uk::28088bc8-68ac-40e6-96c2-86d46e2155de" providerId="AD" clId="Web-{7DF9F4DF-5FE0-F135-4C24-51626C8DC3C1}" dt="2024-06-19T13:08:36.269" v="671"/>
          <ac:spMkLst>
            <pc:docMk/>
            <pc:sldMk cId="2134245018" sldId="542"/>
            <ac:spMk id="4" creationId="{1959FA1C-6ED5-6204-402C-88F479EC0A01}"/>
          </ac:spMkLst>
        </pc:spChg>
        <pc:spChg chg="mod">
          <ac:chgData name="Kelly Field" userId="S::kelly.field@downsyndromeuk.co.uk::28088bc8-68ac-40e6-96c2-86d46e2155de" providerId="AD" clId="Web-{7DF9F4DF-5FE0-F135-4C24-51626C8DC3C1}" dt="2024-06-19T13:08:44.769" v="673" actId="1076"/>
          <ac:spMkLst>
            <pc:docMk/>
            <pc:sldMk cId="2134245018" sldId="542"/>
            <ac:spMk id="5" creationId="{29F34791-5745-C6C1-9B39-8BF52DCF37C8}"/>
          </ac:spMkLst>
        </pc:spChg>
        <pc:spChg chg="add mod">
          <ac:chgData name="Kelly Field" userId="S::kelly.field@downsyndromeuk.co.uk::28088bc8-68ac-40e6-96c2-86d46e2155de" providerId="AD" clId="Web-{7DF9F4DF-5FE0-F135-4C24-51626C8DC3C1}" dt="2024-06-19T13:09:44.177" v="705"/>
          <ac:spMkLst>
            <pc:docMk/>
            <pc:sldMk cId="2134245018" sldId="542"/>
            <ac:spMk id="6" creationId="{853EDF40-8886-5111-200B-1A142AA39AF2}"/>
          </ac:spMkLst>
        </pc:spChg>
        <pc:picChg chg="add mod">
          <ac:chgData name="Kelly Field" userId="S::kelly.field@downsyndromeuk.co.uk::28088bc8-68ac-40e6-96c2-86d46e2155de" providerId="AD" clId="Web-{7DF9F4DF-5FE0-F135-4C24-51626C8DC3C1}" dt="2024-06-19T13:09:15.270" v="675" actId="1076"/>
          <ac:picMkLst>
            <pc:docMk/>
            <pc:sldMk cId="2134245018" sldId="542"/>
            <ac:picMk id="2" creationId="{E1A50EBC-6113-935C-C15D-B387F4BC9DEC}"/>
          </ac:picMkLst>
        </pc:picChg>
        <pc:cxnChg chg="add mod">
          <ac:chgData name="Kelly Field" userId="S::kelly.field@downsyndromeuk.co.uk::28088bc8-68ac-40e6-96c2-86d46e2155de" providerId="AD" clId="Web-{7DF9F4DF-5FE0-F135-4C24-51626C8DC3C1}" dt="2024-06-19T13:10:03.756" v="709"/>
          <ac:cxnSpMkLst>
            <pc:docMk/>
            <pc:sldMk cId="2134245018" sldId="542"/>
            <ac:cxnSpMk id="7" creationId="{247D9FC3-2397-C9A5-C39A-8DDFB8066372}"/>
          </ac:cxnSpMkLst>
        </pc:cxnChg>
      </pc:sldChg>
      <pc:sldChg chg="delSp add del replId">
        <pc:chgData name="Kelly Field" userId="S::kelly.field@downsyndromeuk.co.uk::28088bc8-68ac-40e6-96c2-86d46e2155de" providerId="AD" clId="Web-{7DF9F4DF-5FE0-F135-4C24-51626C8DC3C1}" dt="2024-06-19T13:11:10.445" v="718"/>
        <pc:sldMkLst>
          <pc:docMk/>
          <pc:sldMk cId="3503615884" sldId="543"/>
        </pc:sldMkLst>
        <pc:spChg chg="del">
          <ac:chgData name="Kelly Field" userId="S::kelly.field@downsyndromeuk.co.uk::28088bc8-68ac-40e6-96c2-86d46e2155de" providerId="AD" clId="Web-{7DF9F4DF-5FE0-F135-4C24-51626C8DC3C1}" dt="2024-06-19T13:10:27.131" v="712"/>
          <ac:spMkLst>
            <pc:docMk/>
            <pc:sldMk cId="3503615884" sldId="543"/>
            <ac:spMk id="3" creationId="{30FCD2EB-A157-F346-6CCE-5FFFDEE94D2D}"/>
          </ac:spMkLst>
        </pc:spChg>
      </pc:sldChg>
      <pc:sldChg chg="addSp delSp modSp add replId">
        <pc:chgData name="Kelly Field" userId="S::kelly.field@downsyndromeuk.co.uk::28088bc8-68ac-40e6-96c2-86d46e2155de" providerId="AD" clId="Web-{7DF9F4DF-5FE0-F135-4C24-51626C8DC3C1}" dt="2024-06-19T13:10:59.585" v="717" actId="14100"/>
        <pc:sldMkLst>
          <pc:docMk/>
          <pc:sldMk cId="2947615294" sldId="544"/>
        </pc:sldMkLst>
        <pc:spChg chg="add mod">
          <ac:chgData name="Kelly Field" userId="S::kelly.field@downsyndromeuk.co.uk::28088bc8-68ac-40e6-96c2-86d46e2155de" providerId="AD" clId="Web-{7DF9F4DF-5FE0-F135-4C24-51626C8DC3C1}" dt="2024-06-19T13:10:51.085" v="716" actId="1076"/>
          <ac:spMkLst>
            <pc:docMk/>
            <pc:sldMk cId="2947615294" sldId="544"/>
            <ac:spMk id="3" creationId="{30FCD2EB-A157-F346-6CCE-5FFFDEE94D2D}"/>
          </ac:spMkLst>
        </pc:spChg>
        <pc:spChg chg="del">
          <ac:chgData name="Kelly Field" userId="S::kelly.field@downsyndromeuk.co.uk::28088bc8-68ac-40e6-96c2-86d46e2155de" providerId="AD" clId="Web-{7DF9F4DF-5FE0-F135-4C24-51626C8DC3C1}" dt="2024-06-19T13:10:22.365" v="711"/>
          <ac:spMkLst>
            <pc:docMk/>
            <pc:sldMk cId="2947615294" sldId="544"/>
            <ac:spMk id="5" creationId="{29F34791-5745-C6C1-9B39-8BF52DCF37C8}"/>
          </ac:spMkLst>
        </pc:spChg>
        <pc:picChg chg="mod">
          <ac:chgData name="Kelly Field" userId="S::kelly.field@downsyndromeuk.co.uk::28088bc8-68ac-40e6-96c2-86d46e2155de" providerId="AD" clId="Web-{7DF9F4DF-5FE0-F135-4C24-51626C8DC3C1}" dt="2024-06-19T13:10:45.632" v="715" actId="1076"/>
          <ac:picMkLst>
            <pc:docMk/>
            <pc:sldMk cId="2947615294" sldId="544"/>
            <ac:picMk id="2" creationId="{E1A50EBC-6113-935C-C15D-B387F4BC9DEC}"/>
          </ac:picMkLst>
        </pc:picChg>
        <pc:cxnChg chg="mod">
          <ac:chgData name="Kelly Field" userId="S::kelly.field@downsyndromeuk.co.uk::28088bc8-68ac-40e6-96c2-86d46e2155de" providerId="AD" clId="Web-{7DF9F4DF-5FE0-F135-4C24-51626C8DC3C1}" dt="2024-06-19T13:10:59.585" v="717" actId="14100"/>
          <ac:cxnSpMkLst>
            <pc:docMk/>
            <pc:sldMk cId="2947615294" sldId="544"/>
            <ac:cxnSpMk id="7" creationId="{247D9FC3-2397-C9A5-C39A-8DDFB8066372}"/>
          </ac:cxnSpMkLst>
        </pc:cxnChg>
      </pc:sldChg>
      <pc:sldChg chg="modSp add replId">
        <pc:chgData name="Kelly Field" userId="S::kelly.field@downsyndromeuk.co.uk::28088bc8-68ac-40e6-96c2-86d46e2155de" providerId="AD" clId="Web-{7DF9F4DF-5FE0-F135-4C24-51626C8DC3C1}" dt="2024-06-19T13:11:36.086" v="733" actId="14100"/>
        <pc:sldMkLst>
          <pc:docMk/>
          <pc:sldMk cId="2851235330" sldId="545"/>
        </pc:sldMkLst>
        <pc:spChg chg="mod">
          <ac:chgData name="Kelly Field" userId="S::kelly.field@downsyndromeuk.co.uk::28088bc8-68ac-40e6-96c2-86d46e2155de" providerId="AD" clId="Web-{7DF9F4DF-5FE0-F135-4C24-51626C8DC3C1}" dt="2024-06-19T13:11:29.351" v="732" actId="20577"/>
          <ac:spMkLst>
            <pc:docMk/>
            <pc:sldMk cId="2851235330" sldId="545"/>
            <ac:spMk id="3" creationId="{30FCD2EB-A157-F346-6CCE-5FFFDEE94D2D}"/>
          </ac:spMkLst>
        </pc:spChg>
        <pc:cxnChg chg="mod">
          <ac:chgData name="Kelly Field" userId="S::kelly.field@downsyndromeuk.co.uk::28088bc8-68ac-40e6-96c2-86d46e2155de" providerId="AD" clId="Web-{7DF9F4DF-5FE0-F135-4C24-51626C8DC3C1}" dt="2024-06-19T13:11:36.086" v="733" actId="14100"/>
          <ac:cxnSpMkLst>
            <pc:docMk/>
            <pc:sldMk cId="2851235330" sldId="545"/>
            <ac:cxnSpMk id="7" creationId="{247D9FC3-2397-C9A5-C39A-8DDFB8066372}"/>
          </ac:cxnSpMkLst>
        </pc:cxnChg>
      </pc:sldChg>
      <pc:sldChg chg="modSp add replId">
        <pc:chgData name="Kelly Field" userId="S::kelly.field@downsyndromeuk.co.uk::28088bc8-68ac-40e6-96c2-86d46e2155de" providerId="AD" clId="Web-{7DF9F4DF-5FE0-F135-4C24-51626C8DC3C1}" dt="2024-06-19T13:12:24.446" v="773" actId="14100"/>
        <pc:sldMkLst>
          <pc:docMk/>
          <pc:sldMk cId="2229174179" sldId="546"/>
        </pc:sldMkLst>
        <pc:spChg chg="mod">
          <ac:chgData name="Kelly Field" userId="S::kelly.field@downsyndromeuk.co.uk::28088bc8-68ac-40e6-96c2-86d46e2155de" providerId="AD" clId="Web-{7DF9F4DF-5FE0-F135-4C24-51626C8DC3C1}" dt="2024-06-19T13:12:15.915" v="770" actId="20577"/>
          <ac:spMkLst>
            <pc:docMk/>
            <pc:sldMk cId="2229174179" sldId="546"/>
            <ac:spMk id="3" creationId="{30FCD2EB-A157-F346-6CCE-5FFFDEE94D2D}"/>
          </ac:spMkLst>
        </pc:spChg>
        <pc:spChg chg="mod">
          <ac:chgData name="Kelly Field" userId="S::kelly.field@downsyndromeuk.co.uk::28088bc8-68ac-40e6-96c2-86d46e2155de" providerId="AD" clId="Web-{7DF9F4DF-5FE0-F135-4C24-51626C8DC3C1}" dt="2024-06-19T13:12:19.102" v="771" actId="1076"/>
          <ac:spMkLst>
            <pc:docMk/>
            <pc:sldMk cId="2229174179" sldId="546"/>
            <ac:spMk id="6" creationId="{853EDF40-8886-5111-200B-1A142AA39AF2}"/>
          </ac:spMkLst>
        </pc:spChg>
        <pc:cxnChg chg="mod">
          <ac:chgData name="Kelly Field" userId="S::kelly.field@downsyndromeuk.co.uk::28088bc8-68ac-40e6-96c2-86d46e2155de" providerId="AD" clId="Web-{7DF9F4DF-5FE0-F135-4C24-51626C8DC3C1}" dt="2024-06-19T13:12:24.446" v="773" actId="14100"/>
          <ac:cxnSpMkLst>
            <pc:docMk/>
            <pc:sldMk cId="2229174179" sldId="546"/>
            <ac:cxnSpMk id="7" creationId="{247D9FC3-2397-C9A5-C39A-8DDFB8066372}"/>
          </ac:cxnSpMkLst>
        </pc:cxnChg>
      </pc:sldChg>
      <pc:sldChg chg="add del replId">
        <pc:chgData name="Kelly Field" userId="S::kelly.field@downsyndromeuk.co.uk::28088bc8-68ac-40e6-96c2-86d46e2155de" providerId="AD" clId="Web-{7DF9F4DF-5FE0-F135-4C24-51626C8DC3C1}" dt="2024-06-19T13:12:42.837" v="775"/>
        <pc:sldMkLst>
          <pc:docMk/>
          <pc:sldMk cId="1318320170" sldId="547"/>
        </pc:sldMkLst>
      </pc:sldChg>
      <pc:sldChg chg="modSp add replId">
        <pc:chgData name="Kelly Field" userId="S::kelly.field@downsyndromeuk.co.uk::28088bc8-68ac-40e6-96c2-86d46e2155de" providerId="AD" clId="Web-{7DF9F4DF-5FE0-F135-4C24-51626C8DC3C1}" dt="2024-06-19T13:15:59.670" v="861" actId="20577"/>
        <pc:sldMkLst>
          <pc:docMk/>
          <pc:sldMk cId="3446329937" sldId="547"/>
        </pc:sldMkLst>
        <pc:spChg chg="mod">
          <ac:chgData name="Kelly Field" userId="S::kelly.field@downsyndromeuk.co.uk::28088bc8-68ac-40e6-96c2-86d46e2155de" providerId="AD" clId="Web-{7DF9F4DF-5FE0-F135-4C24-51626C8DC3C1}" dt="2024-06-19T13:15:59.670" v="861" actId="20577"/>
          <ac:spMkLst>
            <pc:docMk/>
            <pc:sldMk cId="3446329937" sldId="547"/>
            <ac:spMk id="6" creationId="{9D79C8BA-8A11-5A75-8C90-2A3633190584}"/>
          </ac:spMkLst>
        </pc:spChg>
      </pc:sldChg>
      <pc:sldChg chg="delSp add replId">
        <pc:chgData name="Kelly Field" userId="S::kelly.field@downsyndromeuk.co.uk::28088bc8-68ac-40e6-96c2-86d46e2155de" providerId="AD" clId="Web-{7DF9F4DF-5FE0-F135-4C24-51626C8DC3C1}" dt="2024-06-19T13:16:31.390" v="866"/>
        <pc:sldMkLst>
          <pc:docMk/>
          <pc:sldMk cId="3289612855" sldId="548"/>
        </pc:sldMkLst>
        <pc:spChg chg="del">
          <ac:chgData name="Kelly Field" userId="S::kelly.field@downsyndromeuk.co.uk::28088bc8-68ac-40e6-96c2-86d46e2155de" providerId="AD" clId="Web-{7DF9F4DF-5FE0-F135-4C24-51626C8DC3C1}" dt="2024-06-19T13:16:23.968" v="863"/>
          <ac:spMkLst>
            <pc:docMk/>
            <pc:sldMk cId="3289612855" sldId="548"/>
            <ac:spMk id="3" creationId="{44664335-B152-3AB9-D580-E7E92F583019}"/>
          </ac:spMkLst>
        </pc:spChg>
        <pc:spChg chg="del">
          <ac:chgData name="Kelly Field" userId="S::kelly.field@downsyndromeuk.co.uk::28088bc8-68ac-40e6-96c2-86d46e2155de" providerId="AD" clId="Web-{7DF9F4DF-5FE0-F135-4C24-51626C8DC3C1}" dt="2024-06-19T13:16:29.171" v="865"/>
          <ac:spMkLst>
            <pc:docMk/>
            <pc:sldMk cId="3289612855" sldId="548"/>
            <ac:spMk id="4" creationId="{8AF130C0-E41F-9730-A2FA-9B9A2B6B1D5A}"/>
          </ac:spMkLst>
        </pc:spChg>
        <pc:spChg chg="del">
          <ac:chgData name="Kelly Field" userId="S::kelly.field@downsyndromeuk.co.uk::28088bc8-68ac-40e6-96c2-86d46e2155de" providerId="AD" clId="Web-{7DF9F4DF-5FE0-F135-4C24-51626C8DC3C1}" dt="2024-06-19T13:16:26.171" v="864"/>
          <ac:spMkLst>
            <pc:docMk/>
            <pc:sldMk cId="3289612855" sldId="548"/>
            <ac:spMk id="6" creationId="{9D79C8BA-8A11-5A75-8C90-2A3633190584}"/>
          </ac:spMkLst>
        </pc:spChg>
        <pc:spChg chg="del">
          <ac:chgData name="Kelly Field" userId="S::kelly.field@downsyndromeuk.co.uk::28088bc8-68ac-40e6-96c2-86d46e2155de" providerId="AD" clId="Web-{7DF9F4DF-5FE0-F135-4C24-51626C8DC3C1}" dt="2024-06-19T13:16:31.390" v="866"/>
          <ac:spMkLst>
            <pc:docMk/>
            <pc:sldMk cId="3289612855" sldId="548"/>
            <ac:spMk id="7" creationId="{6C0FE4A5-4375-2293-CE61-204414464A46}"/>
          </ac:spMkLst>
        </pc:spChg>
      </pc:sldChg>
      <pc:sldChg chg="modSp add replId">
        <pc:chgData name="Kelly Field" userId="S::kelly.field@downsyndromeuk.co.uk::28088bc8-68ac-40e6-96c2-86d46e2155de" providerId="AD" clId="Web-{7DF9F4DF-5FE0-F135-4C24-51626C8DC3C1}" dt="2024-06-19T13:17:12.219" v="904" actId="1076"/>
        <pc:sldMkLst>
          <pc:docMk/>
          <pc:sldMk cId="1774147262" sldId="549"/>
        </pc:sldMkLst>
        <pc:spChg chg="mod">
          <ac:chgData name="Kelly Field" userId="S::kelly.field@downsyndromeuk.co.uk::28088bc8-68ac-40e6-96c2-86d46e2155de" providerId="AD" clId="Web-{7DF9F4DF-5FE0-F135-4C24-51626C8DC3C1}" dt="2024-06-19T13:17:12.219" v="904" actId="1076"/>
          <ac:spMkLst>
            <pc:docMk/>
            <pc:sldMk cId="1774147262" sldId="549"/>
            <ac:spMk id="6" creationId="{9D79C8BA-8A11-5A75-8C90-2A3633190584}"/>
          </ac:spMkLst>
        </pc:spChg>
      </pc:sldChg>
      <pc:sldChg chg="modSp add replId">
        <pc:chgData name="Kelly Field" userId="S::kelly.field@downsyndromeuk.co.uk::28088bc8-68ac-40e6-96c2-86d46e2155de" providerId="AD" clId="Web-{7DF9F4DF-5FE0-F135-4C24-51626C8DC3C1}" dt="2024-06-19T13:23:35.415" v="1013" actId="1076"/>
        <pc:sldMkLst>
          <pc:docMk/>
          <pc:sldMk cId="4147149215" sldId="550"/>
        </pc:sldMkLst>
        <pc:spChg chg="mod">
          <ac:chgData name="Kelly Field" userId="S::kelly.field@downsyndromeuk.co.uk::28088bc8-68ac-40e6-96c2-86d46e2155de" providerId="AD" clId="Web-{7DF9F4DF-5FE0-F135-4C24-51626C8DC3C1}" dt="2024-06-19T13:23:35.415" v="1013" actId="1076"/>
          <ac:spMkLst>
            <pc:docMk/>
            <pc:sldMk cId="4147149215" sldId="550"/>
            <ac:spMk id="6" creationId="{9D79C8BA-8A11-5A75-8C90-2A3633190584}"/>
          </ac:spMkLst>
        </pc:spChg>
      </pc:sldChg>
      <pc:sldChg chg="addSp modSp add replId">
        <pc:chgData name="Kelly Field" userId="S::kelly.field@downsyndromeuk.co.uk::28088bc8-68ac-40e6-96c2-86d46e2155de" providerId="AD" clId="Web-{7DF9F4DF-5FE0-F135-4C24-51626C8DC3C1}" dt="2024-06-19T13:24:14.807" v="1032" actId="20577"/>
        <pc:sldMkLst>
          <pc:docMk/>
          <pc:sldMk cId="3236715917" sldId="551"/>
        </pc:sldMkLst>
        <pc:spChg chg="mod">
          <ac:chgData name="Kelly Field" userId="S::kelly.field@downsyndromeuk.co.uk::28088bc8-68ac-40e6-96c2-86d46e2155de" providerId="AD" clId="Web-{7DF9F4DF-5FE0-F135-4C24-51626C8DC3C1}" dt="2024-06-19T13:24:14.807" v="1032" actId="20577"/>
          <ac:spMkLst>
            <pc:docMk/>
            <pc:sldMk cId="3236715917" sldId="551"/>
            <ac:spMk id="6" creationId="{9D79C8BA-8A11-5A75-8C90-2A3633190584}"/>
          </ac:spMkLst>
        </pc:spChg>
        <pc:picChg chg="add mod">
          <ac:chgData name="Kelly Field" userId="S::kelly.field@downsyndromeuk.co.uk::28088bc8-68ac-40e6-96c2-86d46e2155de" providerId="AD" clId="Web-{7DF9F4DF-5FE0-F135-4C24-51626C8DC3C1}" dt="2024-06-19T13:20:11.629" v="934" actId="14100"/>
          <ac:picMkLst>
            <pc:docMk/>
            <pc:sldMk cId="3236715917" sldId="551"/>
            <ac:picMk id="2" creationId="{B89EC3CD-D121-3F98-C92F-D399654FC5D0}"/>
          </ac:picMkLst>
        </pc:picChg>
        <pc:picChg chg="add mod">
          <ac:chgData name="Kelly Field" userId="S::kelly.field@downsyndromeuk.co.uk::28088bc8-68ac-40e6-96c2-86d46e2155de" providerId="AD" clId="Web-{7DF9F4DF-5FE0-F135-4C24-51626C8DC3C1}" dt="2024-06-19T13:21:43.131" v="954" actId="1076"/>
          <ac:picMkLst>
            <pc:docMk/>
            <pc:sldMk cId="3236715917" sldId="551"/>
            <ac:picMk id="3" creationId="{E0D0E8E6-E446-25EA-2066-306FBB04B3AD}"/>
          </ac:picMkLst>
        </pc:picChg>
        <pc:picChg chg="add mod ord">
          <ac:chgData name="Kelly Field" userId="S::kelly.field@downsyndromeuk.co.uk::28088bc8-68ac-40e6-96c2-86d46e2155de" providerId="AD" clId="Web-{7DF9F4DF-5FE0-F135-4C24-51626C8DC3C1}" dt="2024-06-19T13:21:40.053" v="953"/>
          <ac:picMkLst>
            <pc:docMk/>
            <pc:sldMk cId="3236715917" sldId="551"/>
            <ac:picMk id="4" creationId="{883356C9-3BCA-0565-1D54-3762676AB2A3}"/>
          </ac:picMkLst>
        </pc:picChg>
        <pc:picChg chg="add mod">
          <ac:chgData name="Kelly Field" userId="S::kelly.field@downsyndromeuk.co.uk::28088bc8-68ac-40e6-96c2-86d46e2155de" providerId="AD" clId="Web-{7DF9F4DF-5FE0-F135-4C24-51626C8DC3C1}" dt="2024-06-19T13:21:34.178" v="951" actId="1076"/>
          <ac:picMkLst>
            <pc:docMk/>
            <pc:sldMk cId="3236715917" sldId="551"/>
            <ac:picMk id="5" creationId="{A5CC0B76-AF0A-6B0B-287F-D3DFC347E803}"/>
          </ac:picMkLst>
        </pc:picChg>
      </pc:sldChg>
      <pc:sldChg chg="addSp modSp add replId">
        <pc:chgData name="Kelly Field" userId="S::kelly.field@downsyndromeuk.co.uk::28088bc8-68ac-40e6-96c2-86d46e2155de" providerId="AD" clId="Web-{7DF9F4DF-5FE0-F135-4C24-51626C8DC3C1}" dt="2024-06-19T13:30:19.596" v="1142" actId="1076"/>
        <pc:sldMkLst>
          <pc:docMk/>
          <pc:sldMk cId="882069057" sldId="552"/>
        </pc:sldMkLst>
        <pc:spChg chg="add mod">
          <ac:chgData name="Kelly Field" userId="S::kelly.field@downsyndromeuk.co.uk::28088bc8-68ac-40e6-96c2-86d46e2155de" providerId="AD" clId="Web-{7DF9F4DF-5FE0-F135-4C24-51626C8DC3C1}" dt="2024-06-19T13:30:19.596" v="1142" actId="1076"/>
          <ac:spMkLst>
            <pc:docMk/>
            <pc:sldMk cId="882069057" sldId="552"/>
            <ac:spMk id="7" creationId="{E9D2CF34-B54F-646B-57CC-24F5F06790DB}"/>
          </ac:spMkLst>
        </pc:spChg>
        <pc:spChg chg="add mod">
          <ac:chgData name="Kelly Field" userId="S::kelly.field@downsyndromeuk.co.uk::28088bc8-68ac-40e6-96c2-86d46e2155de" providerId="AD" clId="Web-{7DF9F4DF-5FE0-F135-4C24-51626C8DC3C1}" dt="2024-06-19T13:30:05.706" v="1139" actId="1076"/>
          <ac:spMkLst>
            <pc:docMk/>
            <pc:sldMk cId="882069057" sldId="552"/>
            <ac:spMk id="8" creationId="{8163CC9E-6653-E817-A58F-F5A46D78F4A6}"/>
          </ac:spMkLst>
        </pc:spChg>
        <pc:spChg chg="add mod">
          <ac:chgData name="Kelly Field" userId="S::kelly.field@downsyndromeuk.co.uk::28088bc8-68ac-40e6-96c2-86d46e2155de" providerId="AD" clId="Web-{7DF9F4DF-5FE0-F135-4C24-51626C8DC3C1}" dt="2024-06-19T13:29:40.674" v="1130" actId="1076"/>
          <ac:spMkLst>
            <pc:docMk/>
            <pc:sldMk cId="882069057" sldId="552"/>
            <ac:spMk id="9" creationId="{B430893C-9B8C-921C-AD95-A0515052188A}"/>
          </ac:spMkLst>
        </pc:spChg>
        <pc:spChg chg="add mod">
          <ac:chgData name="Kelly Field" userId="S::kelly.field@downsyndromeuk.co.uk::28088bc8-68ac-40e6-96c2-86d46e2155de" providerId="AD" clId="Web-{7DF9F4DF-5FE0-F135-4C24-51626C8DC3C1}" dt="2024-06-19T13:29:48.190" v="1132" actId="20577"/>
          <ac:spMkLst>
            <pc:docMk/>
            <pc:sldMk cId="882069057" sldId="552"/>
            <ac:spMk id="10" creationId="{D22B56A4-0738-DD71-2236-2C78CFFD55E1}"/>
          </ac:spMkLst>
        </pc:spChg>
        <pc:picChg chg="mod">
          <ac:chgData name="Kelly Field" userId="S::kelly.field@downsyndromeuk.co.uk::28088bc8-68ac-40e6-96c2-86d46e2155de" providerId="AD" clId="Web-{7DF9F4DF-5FE0-F135-4C24-51626C8DC3C1}" dt="2024-06-19T13:30:08.737" v="1140" actId="1076"/>
          <ac:picMkLst>
            <pc:docMk/>
            <pc:sldMk cId="882069057" sldId="552"/>
            <ac:picMk id="3" creationId="{E0D0E8E6-E446-25EA-2066-306FBB04B3AD}"/>
          </ac:picMkLst>
        </pc:picChg>
      </pc:sldChg>
      <pc:sldChg chg="modSp add ord replId">
        <pc:chgData name="Kelly Field" userId="S::kelly.field@downsyndromeuk.co.uk::28088bc8-68ac-40e6-96c2-86d46e2155de" providerId="AD" clId="Web-{7DF9F4DF-5FE0-F135-4C24-51626C8DC3C1}" dt="2024-06-19T13:23:46.431" v="1016" actId="20577"/>
        <pc:sldMkLst>
          <pc:docMk/>
          <pc:sldMk cId="1622339098" sldId="553"/>
        </pc:sldMkLst>
        <pc:spChg chg="mod">
          <ac:chgData name="Kelly Field" userId="S::kelly.field@downsyndromeuk.co.uk::28088bc8-68ac-40e6-96c2-86d46e2155de" providerId="AD" clId="Web-{7DF9F4DF-5FE0-F135-4C24-51626C8DC3C1}" dt="2024-06-19T13:23:46.431" v="1016" actId="20577"/>
          <ac:spMkLst>
            <pc:docMk/>
            <pc:sldMk cId="1622339098" sldId="553"/>
            <ac:spMk id="6" creationId="{9D79C8BA-8A11-5A75-8C90-2A3633190584}"/>
          </ac:spMkLst>
        </pc:spChg>
      </pc:sldChg>
      <pc:sldChg chg="add replId">
        <pc:chgData name="Kelly Field" userId="S::kelly.field@downsyndromeuk.co.uk::28088bc8-68ac-40e6-96c2-86d46e2155de" providerId="AD" clId="Web-{7DF9F4DF-5FE0-F135-4C24-51626C8DC3C1}" dt="2024-06-19T13:23:58.166" v="1017"/>
        <pc:sldMkLst>
          <pc:docMk/>
          <pc:sldMk cId="2058547343" sldId="554"/>
        </pc:sldMkLst>
      </pc:sldChg>
      <pc:sldChg chg="addSp delSp modSp add ord replId">
        <pc:chgData name="Kelly Field" userId="S::kelly.field@downsyndromeuk.co.uk::28088bc8-68ac-40e6-96c2-86d46e2155de" providerId="AD" clId="Web-{7DF9F4DF-5FE0-F135-4C24-51626C8DC3C1}" dt="2024-06-19T13:27:41.608" v="1055" actId="1076"/>
        <pc:sldMkLst>
          <pc:docMk/>
          <pc:sldMk cId="3401610092" sldId="555"/>
        </pc:sldMkLst>
        <pc:spChg chg="mod">
          <ac:chgData name="Kelly Field" userId="S::kelly.field@downsyndromeuk.co.uk::28088bc8-68ac-40e6-96c2-86d46e2155de" providerId="AD" clId="Web-{7DF9F4DF-5FE0-F135-4C24-51626C8DC3C1}" dt="2024-06-19T13:26:17.185" v="1036" actId="20577"/>
          <ac:spMkLst>
            <pc:docMk/>
            <pc:sldMk cId="3401610092" sldId="555"/>
            <ac:spMk id="6" creationId="{9D79C8BA-8A11-5A75-8C90-2A3633190584}"/>
          </ac:spMkLst>
        </pc:spChg>
        <pc:picChg chg="del">
          <ac:chgData name="Kelly Field" userId="S::kelly.field@downsyndromeuk.co.uk::28088bc8-68ac-40e6-96c2-86d46e2155de" providerId="AD" clId="Web-{7DF9F4DF-5FE0-F135-4C24-51626C8DC3C1}" dt="2024-06-19T13:26:18.122" v="1037"/>
          <ac:picMkLst>
            <pc:docMk/>
            <pc:sldMk cId="3401610092" sldId="555"/>
            <ac:picMk id="2" creationId="{B89EC3CD-D121-3F98-C92F-D399654FC5D0}"/>
          </ac:picMkLst>
        </pc:picChg>
        <pc:picChg chg="del">
          <ac:chgData name="Kelly Field" userId="S::kelly.field@downsyndromeuk.co.uk::28088bc8-68ac-40e6-96c2-86d46e2155de" providerId="AD" clId="Web-{7DF9F4DF-5FE0-F135-4C24-51626C8DC3C1}" dt="2024-06-19T13:26:19.341" v="1039"/>
          <ac:picMkLst>
            <pc:docMk/>
            <pc:sldMk cId="3401610092" sldId="555"/>
            <ac:picMk id="3" creationId="{E0D0E8E6-E446-25EA-2066-306FBB04B3AD}"/>
          </ac:picMkLst>
        </pc:picChg>
        <pc:picChg chg="del">
          <ac:chgData name="Kelly Field" userId="S::kelly.field@downsyndromeuk.co.uk::28088bc8-68ac-40e6-96c2-86d46e2155de" providerId="AD" clId="Web-{7DF9F4DF-5FE0-F135-4C24-51626C8DC3C1}" dt="2024-06-19T13:26:19.732" v="1040"/>
          <ac:picMkLst>
            <pc:docMk/>
            <pc:sldMk cId="3401610092" sldId="555"/>
            <ac:picMk id="4" creationId="{883356C9-3BCA-0565-1D54-3762676AB2A3}"/>
          </ac:picMkLst>
        </pc:picChg>
        <pc:picChg chg="del">
          <ac:chgData name="Kelly Field" userId="S::kelly.field@downsyndromeuk.co.uk::28088bc8-68ac-40e6-96c2-86d46e2155de" providerId="AD" clId="Web-{7DF9F4DF-5FE0-F135-4C24-51626C8DC3C1}" dt="2024-06-19T13:26:18.622" v="1038"/>
          <ac:picMkLst>
            <pc:docMk/>
            <pc:sldMk cId="3401610092" sldId="555"/>
            <ac:picMk id="5" creationId="{A5CC0B76-AF0A-6B0B-287F-D3DFC347E803}"/>
          </ac:picMkLst>
        </pc:picChg>
        <pc:picChg chg="add mod">
          <ac:chgData name="Kelly Field" userId="S::kelly.field@downsyndromeuk.co.uk::28088bc8-68ac-40e6-96c2-86d46e2155de" providerId="AD" clId="Web-{7DF9F4DF-5FE0-F135-4C24-51626C8DC3C1}" dt="2024-06-19T13:27:41.608" v="1055" actId="1076"/>
          <ac:picMkLst>
            <pc:docMk/>
            <pc:sldMk cId="3401610092" sldId="555"/>
            <ac:picMk id="7" creationId="{0A857464-6D7C-E1DC-C231-61474F62723E}"/>
          </ac:picMkLst>
        </pc:picChg>
        <pc:picChg chg="add mod">
          <ac:chgData name="Kelly Field" userId="S::kelly.field@downsyndromeuk.co.uk::28088bc8-68ac-40e6-96c2-86d46e2155de" providerId="AD" clId="Web-{7DF9F4DF-5FE0-F135-4C24-51626C8DC3C1}" dt="2024-06-19T13:27:36.030" v="1053" actId="14100"/>
          <ac:picMkLst>
            <pc:docMk/>
            <pc:sldMk cId="3401610092" sldId="555"/>
            <ac:picMk id="8" creationId="{C1B948C4-C517-E0C6-80C4-D66118D8459F}"/>
          </ac:picMkLst>
        </pc:picChg>
        <pc:picChg chg="add mod">
          <ac:chgData name="Kelly Field" userId="S::kelly.field@downsyndromeuk.co.uk::28088bc8-68ac-40e6-96c2-86d46e2155de" providerId="AD" clId="Web-{7DF9F4DF-5FE0-F135-4C24-51626C8DC3C1}" dt="2024-06-19T13:27:37.530" v="1054" actId="1076"/>
          <ac:picMkLst>
            <pc:docMk/>
            <pc:sldMk cId="3401610092" sldId="555"/>
            <ac:picMk id="9" creationId="{64043961-5F56-6CAF-68AE-60F5C4E15D05}"/>
          </ac:picMkLst>
        </pc:picChg>
        <pc:picChg chg="add mod">
          <ac:chgData name="Kelly Field" userId="S::kelly.field@downsyndromeuk.co.uk::28088bc8-68ac-40e6-96c2-86d46e2155de" providerId="AD" clId="Web-{7DF9F4DF-5FE0-F135-4C24-51626C8DC3C1}" dt="2024-06-19T13:27:29.702" v="1050" actId="1076"/>
          <ac:picMkLst>
            <pc:docMk/>
            <pc:sldMk cId="3401610092" sldId="555"/>
            <ac:picMk id="10" creationId="{D436CC7E-65F3-6A23-816F-16C19635332B}"/>
          </ac:picMkLst>
        </pc:picChg>
      </pc:sldChg>
      <pc:sldChg chg="modSp add replId">
        <pc:chgData name="Kelly Field" userId="S::kelly.field@downsyndromeuk.co.uk::28088bc8-68ac-40e6-96c2-86d46e2155de" providerId="AD" clId="Web-{7DF9F4DF-5FE0-F135-4C24-51626C8DC3C1}" dt="2024-06-19T13:28:06.859" v="1076" actId="20577"/>
        <pc:sldMkLst>
          <pc:docMk/>
          <pc:sldMk cId="253895773" sldId="556"/>
        </pc:sldMkLst>
        <pc:spChg chg="mod">
          <ac:chgData name="Kelly Field" userId="S::kelly.field@downsyndromeuk.co.uk::28088bc8-68ac-40e6-96c2-86d46e2155de" providerId="AD" clId="Web-{7DF9F4DF-5FE0-F135-4C24-51626C8DC3C1}" dt="2024-06-19T13:28:06.859" v="1076" actId="20577"/>
          <ac:spMkLst>
            <pc:docMk/>
            <pc:sldMk cId="253895773" sldId="556"/>
            <ac:spMk id="6" creationId="{9D79C8BA-8A11-5A75-8C90-2A3633190584}"/>
          </ac:spMkLst>
        </pc:spChg>
      </pc:sldChg>
      <pc:sldChg chg="addSp modSp add replId">
        <pc:chgData name="Kelly Field" userId="S::kelly.field@downsyndromeuk.co.uk::28088bc8-68ac-40e6-96c2-86d46e2155de" providerId="AD" clId="Web-{7DF9F4DF-5FE0-F135-4C24-51626C8DC3C1}" dt="2024-06-19T13:29:08.314" v="1114" actId="20577"/>
        <pc:sldMkLst>
          <pc:docMk/>
          <pc:sldMk cId="3717388919" sldId="557"/>
        </pc:sldMkLst>
        <pc:spChg chg="add mod">
          <ac:chgData name="Kelly Field" userId="S::kelly.field@downsyndromeuk.co.uk::28088bc8-68ac-40e6-96c2-86d46e2155de" providerId="AD" clId="Web-{7DF9F4DF-5FE0-F135-4C24-51626C8DC3C1}" dt="2024-06-19T13:29:08.314" v="1114" actId="20577"/>
          <ac:spMkLst>
            <pc:docMk/>
            <pc:sldMk cId="3717388919" sldId="557"/>
            <ac:spMk id="3" creationId="{0728384C-5A40-FFFF-DE0D-7B57DBDD311A}"/>
          </ac:spMkLst>
        </pc:spChg>
        <pc:picChg chg="mod">
          <ac:chgData name="Kelly Field" userId="S::kelly.field@downsyndromeuk.co.uk::28088bc8-68ac-40e6-96c2-86d46e2155de" providerId="AD" clId="Web-{7DF9F4DF-5FE0-F135-4C24-51626C8DC3C1}" dt="2024-06-19T13:28:20.891" v="1078" actId="1076"/>
          <ac:picMkLst>
            <pc:docMk/>
            <pc:sldMk cId="3717388919" sldId="557"/>
            <ac:picMk id="9" creationId="{64043961-5F56-6CAF-68AE-60F5C4E15D05}"/>
          </ac:picMkLst>
        </pc:picChg>
      </pc:sldChg>
      <pc:sldChg chg="modSp add replId">
        <pc:chgData name="Kelly Field" userId="S::kelly.field@downsyndromeuk.co.uk::28088bc8-68ac-40e6-96c2-86d46e2155de" providerId="AD" clId="Web-{7DF9F4DF-5FE0-F135-4C24-51626C8DC3C1}" dt="2024-06-19T13:31:09.754" v="1184" actId="20577"/>
        <pc:sldMkLst>
          <pc:docMk/>
          <pc:sldMk cId="2558636258" sldId="558"/>
        </pc:sldMkLst>
        <pc:spChg chg="mod">
          <ac:chgData name="Kelly Field" userId="S::kelly.field@downsyndromeuk.co.uk::28088bc8-68ac-40e6-96c2-86d46e2155de" providerId="AD" clId="Web-{7DF9F4DF-5FE0-F135-4C24-51626C8DC3C1}" dt="2024-06-19T13:31:09.754" v="1184" actId="20577"/>
          <ac:spMkLst>
            <pc:docMk/>
            <pc:sldMk cId="2558636258" sldId="558"/>
            <ac:spMk id="6" creationId="{9D79C8BA-8A11-5A75-8C90-2A3633190584}"/>
          </ac:spMkLst>
        </pc:spChg>
      </pc:sldChg>
      <pc:sldChg chg="modSp add replId">
        <pc:chgData name="Kelly Field" userId="S::kelly.field@downsyndromeuk.co.uk::28088bc8-68ac-40e6-96c2-86d46e2155de" providerId="AD" clId="Web-{7DF9F4DF-5FE0-F135-4C24-51626C8DC3C1}" dt="2024-06-19T13:32:12.334" v="1234" actId="20577"/>
        <pc:sldMkLst>
          <pc:docMk/>
          <pc:sldMk cId="2078944368" sldId="559"/>
        </pc:sldMkLst>
        <pc:spChg chg="mod">
          <ac:chgData name="Kelly Field" userId="S::kelly.field@downsyndromeuk.co.uk::28088bc8-68ac-40e6-96c2-86d46e2155de" providerId="AD" clId="Web-{7DF9F4DF-5FE0-F135-4C24-51626C8DC3C1}" dt="2024-06-19T13:32:12.334" v="1234" actId="20577"/>
          <ac:spMkLst>
            <pc:docMk/>
            <pc:sldMk cId="2078944368" sldId="559"/>
            <ac:spMk id="6" creationId="{9D79C8BA-8A11-5A75-8C90-2A3633190584}"/>
          </ac:spMkLst>
        </pc:spChg>
      </pc:sldChg>
      <pc:sldChg chg="addSp delSp modSp add replId">
        <pc:chgData name="Kelly Field" userId="S::kelly.field@downsyndromeuk.co.uk::28088bc8-68ac-40e6-96c2-86d46e2155de" providerId="AD" clId="Web-{7DF9F4DF-5FE0-F135-4C24-51626C8DC3C1}" dt="2024-06-19T13:33:52.023" v="1305" actId="1076"/>
        <pc:sldMkLst>
          <pc:docMk/>
          <pc:sldMk cId="1468371030" sldId="560"/>
        </pc:sldMkLst>
        <pc:spChg chg="add mod">
          <ac:chgData name="Kelly Field" userId="S::kelly.field@downsyndromeuk.co.uk::28088bc8-68ac-40e6-96c2-86d46e2155de" providerId="AD" clId="Web-{7DF9F4DF-5FE0-F135-4C24-51626C8DC3C1}" dt="2024-06-19T13:33:52.023" v="1305" actId="1076"/>
          <ac:spMkLst>
            <pc:docMk/>
            <pc:sldMk cId="1468371030" sldId="560"/>
            <ac:spMk id="5" creationId="{C5379716-4BFD-8976-40AA-345D5B162DEB}"/>
          </ac:spMkLst>
        </pc:spChg>
        <pc:spChg chg="del">
          <ac:chgData name="Kelly Field" userId="S::kelly.field@downsyndromeuk.co.uk::28088bc8-68ac-40e6-96c2-86d46e2155de" providerId="AD" clId="Web-{7DF9F4DF-5FE0-F135-4C24-51626C8DC3C1}" dt="2024-06-19T13:32:54.803" v="1240"/>
          <ac:spMkLst>
            <pc:docMk/>
            <pc:sldMk cId="1468371030" sldId="560"/>
            <ac:spMk id="6" creationId="{9D79C8BA-8A11-5A75-8C90-2A3633190584}"/>
          </ac:spMkLst>
        </pc:spChg>
        <pc:picChg chg="add mod">
          <ac:chgData name="Kelly Field" userId="S::kelly.field@downsyndromeuk.co.uk::28088bc8-68ac-40e6-96c2-86d46e2155de" providerId="AD" clId="Web-{7DF9F4DF-5FE0-F135-4C24-51626C8DC3C1}" dt="2024-06-19T13:33:03.522" v="1243" actId="14100"/>
          <ac:picMkLst>
            <pc:docMk/>
            <pc:sldMk cId="1468371030" sldId="560"/>
            <ac:picMk id="3" creationId="{634D9B71-3C54-E74A-31DC-9519BFF14CA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can’t go to school</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phldr="0"/>
      <dgm:spPr>
        <a:solidFill>
          <a:srgbClr val="006163"/>
        </a:solidFill>
      </dgm:spPr>
      <dgm:t>
        <a:bodyPr/>
        <a:lstStyle/>
        <a:p>
          <a:r>
            <a:rPr lang="en-US" b="1">
              <a:solidFill>
                <a:schemeClr val="bg1"/>
              </a:solidFill>
              <a:latin typeface="Arial" panose="020B0604020202020204"/>
            </a:rPr>
            <a:t>False</a:t>
          </a:r>
          <a:endParaRPr lang="en-US"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36874" custLinFactNeighborY="-1240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can’t go to school</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are always happy</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False</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36874" custLinFactNeighborY="-1240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are always happy</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 </a:t>
          </a:r>
          <a:r>
            <a:rPr lang="en-US" b="1" baseline="0" dirty="0">
              <a:solidFill>
                <a:schemeClr val="bg1"/>
              </a:solidFill>
              <a:latin typeface="Arial" panose="020B0604020202020204"/>
            </a:rPr>
            <a:t>can get</a:t>
          </a:r>
          <a:r>
            <a:rPr lang="en-US" b="1" baseline="0" dirty="0">
              <a:solidFill>
                <a:schemeClr val="bg1"/>
              </a:solidFill>
            </a:rPr>
            <a:t> a job</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dirty="0">
              <a:solidFill>
                <a:schemeClr val="bg1"/>
              </a:solidFill>
            </a:rPr>
            <a:t>Absolutely!</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 </a:t>
          </a:r>
          <a:r>
            <a:rPr lang="en-US" b="1" baseline="0" dirty="0">
              <a:solidFill>
                <a:schemeClr val="bg1"/>
              </a:solidFill>
              <a:latin typeface="Arial" panose="020B0604020202020204"/>
            </a:rPr>
            <a:t>can get</a:t>
          </a:r>
          <a:r>
            <a:rPr lang="en-US" b="1" baseline="0" dirty="0">
              <a:solidFill>
                <a:schemeClr val="bg1"/>
              </a:solidFill>
            </a:rPr>
            <a:t> a job</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a:t>
          </a:r>
          <a:r>
            <a:rPr lang="en-US" b="1" baseline="0" dirty="0">
              <a:solidFill>
                <a:schemeClr val="bg1"/>
              </a:solidFill>
              <a:latin typeface="Arial" panose="020B0604020202020204"/>
            </a:rPr>
            <a:t> can</a:t>
          </a:r>
          <a:r>
            <a:rPr lang="en-US" b="1" dirty="0">
              <a:solidFill>
                <a:schemeClr val="bg1"/>
              </a:solidFill>
              <a:latin typeface="Arial" panose="020B0604020202020204"/>
            </a:rPr>
            <a:t> get married.</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Yes, they can!</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a:t>
          </a:r>
          <a:r>
            <a:rPr lang="en-US" b="1" baseline="0" dirty="0">
              <a:solidFill>
                <a:schemeClr val="bg1"/>
              </a:solidFill>
              <a:latin typeface="Arial" panose="020B0604020202020204"/>
            </a:rPr>
            <a:t> can</a:t>
          </a:r>
          <a:r>
            <a:rPr lang="en-US" b="1" dirty="0">
              <a:solidFill>
                <a:schemeClr val="bg1"/>
              </a:solidFill>
              <a:latin typeface="Arial" panose="020B0604020202020204"/>
            </a:rPr>
            <a:t> get married.</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play sports</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latin typeface="Arial" panose="020B0604020202020204"/>
            </a:rPr>
            <a:t>False</a:t>
          </a:r>
          <a:r>
            <a:rPr lang="en-US" b="1" baseline="0">
              <a:solidFill>
                <a:schemeClr val="bg1"/>
              </a:solidFill>
            </a:rPr>
            <a:t>!</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play sports</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drive</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Yes, they can!</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drive</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Children with</a:t>
          </a:r>
          <a:r>
            <a:rPr lang="en-US" b="1" baseline="0" dirty="0">
              <a:solidFill>
                <a:schemeClr val="bg1"/>
              </a:solidFill>
            </a:rPr>
            <a:t> Down syndrome like the same things as other children</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dirty="0">
              <a:solidFill>
                <a:schemeClr val="bg1"/>
              </a:solidFill>
            </a:rPr>
            <a:t>Absolutely!</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130611" custScaleY="78578"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Children with</a:t>
          </a:r>
          <a:r>
            <a:rPr lang="en-US" b="1" baseline="0" dirty="0">
              <a:solidFill>
                <a:schemeClr val="bg1"/>
              </a:solidFill>
            </a:rPr>
            <a:t> Down syndrome like the same things as other children</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594453" y="0"/>
          <a:ext cx="10849081" cy="4843405"/>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dirty="0">
              <a:solidFill>
                <a:schemeClr val="bg1"/>
              </a:solidFill>
            </a:rPr>
            <a:t>Children with Down syndrome can’t go to school</a:t>
          </a:r>
          <a:r>
            <a:rPr lang="en-US" sz="6400" b="1" kern="1200" dirty="0">
              <a:solidFill>
                <a:schemeClr val="bg1"/>
              </a:solidFill>
              <a:latin typeface="Arial" panose="020B0604020202020204"/>
            </a:rPr>
            <a:t>.</a:t>
          </a:r>
          <a:endParaRPr lang="en-GB" sz="6400" b="1" kern="1200" dirty="0">
            <a:solidFill>
              <a:schemeClr val="bg1"/>
            </a:solidFill>
          </a:endParaRPr>
        </a:p>
      </dsp:txBody>
      <dsp:txXfrm>
        <a:off x="994358" y="709300"/>
        <a:ext cx="7671459" cy="34248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a:solidFill>
                <a:schemeClr val="bg1"/>
              </a:solidFill>
              <a:latin typeface="Arial" panose="020B0604020202020204"/>
            </a:rPr>
            <a:t>False</a:t>
          </a:r>
          <a:endParaRPr lang="en-US" sz="6400" b="1" kern="1200">
            <a:solidFill>
              <a:schemeClr val="bg1"/>
            </a:solidFill>
          </a:endParaRPr>
        </a:p>
      </dsp:txBody>
      <dsp:txXfrm>
        <a:off x="-357637" y="377089"/>
        <a:ext cx="4078418" cy="18207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77951" y="0"/>
          <a:ext cx="2628775" cy="117357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baseline="0" dirty="0">
              <a:solidFill>
                <a:schemeClr val="bg1"/>
              </a:solidFill>
            </a:rPr>
            <a:t>Children with Down syndrome can’t go to school</a:t>
          </a:r>
          <a:r>
            <a:rPr lang="en-US" sz="1600" b="1" kern="1200" dirty="0">
              <a:solidFill>
                <a:schemeClr val="bg1"/>
              </a:solidFill>
              <a:latin typeface="Arial" panose="020B0604020202020204"/>
            </a:rPr>
            <a:t>.</a:t>
          </a:r>
          <a:endParaRPr lang="en-GB" sz="1600" b="1" kern="1200" dirty="0">
            <a:solidFill>
              <a:schemeClr val="bg1"/>
            </a:solidFill>
          </a:endParaRPr>
        </a:p>
      </dsp:txBody>
      <dsp:txXfrm>
        <a:off x="562926" y="171866"/>
        <a:ext cx="1858825" cy="829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908953" y="0"/>
          <a:ext cx="12083916" cy="5394678"/>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dirty="0">
              <a:solidFill>
                <a:schemeClr val="bg1"/>
              </a:solidFill>
            </a:rPr>
            <a:t>Children with Down syndrome are always happy</a:t>
          </a:r>
          <a:r>
            <a:rPr lang="en-US" sz="6400" b="1" kern="1200" dirty="0">
              <a:solidFill>
                <a:schemeClr val="bg1"/>
              </a:solidFill>
              <a:latin typeface="Arial" panose="020B0604020202020204"/>
            </a:rPr>
            <a:t>.</a:t>
          </a:r>
          <a:endParaRPr lang="en-GB" sz="6400" b="1" kern="1200" dirty="0">
            <a:solidFill>
              <a:schemeClr val="bg1"/>
            </a:solidFill>
          </a:endParaRPr>
        </a:p>
      </dsp:txBody>
      <dsp:txXfrm>
        <a:off x="860696" y="790032"/>
        <a:ext cx="8544618" cy="38146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False</a:t>
          </a:r>
          <a:endParaRPr lang="en-GB" sz="6400" b="1" kern="1200">
            <a:solidFill>
              <a:schemeClr val="bg1"/>
            </a:solidFill>
          </a:endParaRPr>
        </a:p>
      </dsp:txBody>
      <dsp:txXfrm>
        <a:off x="-357637" y="377089"/>
        <a:ext cx="4078418" cy="18207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39076" y="0"/>
          <a:ext cx="2839497" cy="1267650"/>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1" kern="1200" baseline="0" dirty="0">
              <a:solidFill>
                <a:schemeClr val="bg1"/>
              </a:solidFill>
            </a:rPr>
            <a:t>Children with Down syndrome are always happy</a:t>
          </a:r>
          <a:r>
            <a:rPr lang="en-US" sz="1800" b="1" kern="1200" dirty="0">
              <a:solidFill>
                <a:schemeClr val="bg1"/>
              </a:solidFill>
              <a:latin typeface="Arial" panose="020B0604020202020204"/>
            </a:rPr>
            <a:t>.</a:t>
          </a:r>
          <a:endParaRPr lang="en-GB" sz="1800" b="1" kern="1200" dirty="0">
            <a:solidFill>
              <a:schemeClr val="bg1"/>
            </a:solidFill>
          </a:endParaRPr>
        </a:p>
      </dsp:txBody>
      <dsp:txXfrm>
        <a:off x="276759" y="185643"/>
        <a:ext cx="2007827" cy="8963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518063" y="0"/>
          <a:ext cx="11144094" cy="4975109"/>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rtl="0">
            <a:lnSpc>
              <a:spcPct val="90000"/>
            </a:lnSpc>
            <a:spcBef>
              <a:spcPct val="0"/>
            </a:spcBef>
            <a:spcAft>
              <a:spcPct val="35000"/>
            </a:spcAft>
            <a:buNone/>
          </a:pPr>
          <a:r>
            <a:rPr lang="en-US" sz="6400" b="1" kern="1200" baseline="0" dirty="0">
              <a:solidFill>
                <a:schemeClr val="bg1"/>
              </a:solidFill>
              <a:latin typeface="Arial" panose="020B0604020202020204"/>
            </a:rPr>
            <a:t>People</a:t>
          </a:r>
          <a:r>
            <a:rPr lang="en-US" sz="6400" b="1" kern="1200" baseline="0" dirty="0">
              <a:solidFill>
                <a:schemeClr val="bg1"/>
              </a:solidFill>
            </a:rPr>
            <a:t> with Down syndrome </a:t>
          </a:r>
          <a:r>
            <a:rPr lang="en-US" sz="6400" b="1" kern="1200" baseline="0" dirty="0">
              <a:solidFill>
                <a:schemeClr val="bg1"/>
              </a:solidFill>
              <a:latin typeface="Arial" panose="020B0604020202020204"/>
            </a:rPr>
            <a:t>can get</a:t>
          </a:r>
          <a:r>
            <a:rPr lang="en-US" sz="6400" b="1" kern="1200" baseline="0" dirty="0">
              <a:solidFill>
                <a:schemeClr val="bg1"/>
              </a:solidFill>
            </a:rPr>
            <a:t> a job</a:t>
          </a:r>
          <a:r>
            <a:rPr lang="en-US" sz="6400" b="1" kern="1200" dirty="0">
              <a:solidFill>
                <a:schemeClr val="bg1"/>
              </a:solidFill>
              <a:latin typeface="Arial" panose="020B0604020202020204"/>
            </a:rPr>
            <a:t>.</a:t>
          </a:r>
          <a:endParaRPr lang="en-GB" sz="6400" b="1" kern="1200" dirty="0">
            <a:solidFill>
              <a:schemeClr val="bg1"/>
            </a:solidFill>
          </a:endParaRPr>
        </a:p>
      </dsp:txBody>
      <dsp:txXfrm>
        <a:off x="1113952" y="728588"/>
        <a:ext cx="7880064" cy="35179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578100">
            <a:lnSpc>
              <a:spcPct val="90000"/>
            </a:lnSpc>
            <a:spcBef>
              <a:spcPct val="0"/>
            </a:spcBef>
            <a:spcAft>
              <a:spcPct val="35000"/>
            </a:spcAft>
            <a:buNone/>
          </a:pPr>
          <a:r>
            <a:rPr lang="en-US" sz="5800" b="1" kern="1200" baseline="0" dirty="0">
              <a:solidFill>
                <a:schemeClr val="bg1"/>
              </a:solidFill>
            </a:rPr>
            <a:t>Absolutely!</a:t>
          </a:r>
          <a:endParaRPr lang="en-GB" sz="5800" b="1" kern="1200" dirty="0">
            <a:solidFill>
              <a:schemeClr val="bg1"/>
            </a:solidFill>
          </a:endParaRPr>
        </a:p>
      </dsp:txBody>
      <dsp:txXfrm>
        <a:off x="-357637" y="377089"/>
        <a:ext cx="4078418" cy="182074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86954" y="0"/>
          <a:ext cx="3534883" cy="1578094"/>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r>
            <a:rPr lang="en-US" sz="2500" b="1" kern="1200" baseline="0" dirty="0">
              <a:solidFill>
                <a:schemeClr val="bg1"/>
              </a:solidFill>
              <a:latin typeface="Arial" panose="020B0604020202020204"/>
            </a:rPr>
            <a:t>People</a:t>
          </a:r>
          <a:r>
            <a:rPr lang="en-US" sz="2500" b="1" kern="1200" baseline="0" dirty="0">
              <a:solidFill>
                <a:schemeClr val="bg1"/>
              </a:solidFill>
            </a:rPr>
            <a:t> with Down syndrome </a:t>
          </a:r>
          <a:r>
            <a:rPr lang="en-US" sz="2500" b="1" kern="1200" baseline="0" dirty="0">
              <a:solidFill>
                <a:schemeClr val="bg1"/>
              </a:solidFill>
              <a:latin typeface="Arial" panose="020B0604020202020204"/>
            </a:rPr>
            <a:t>can get</a:t>
          </a:r>
          <a:r>
            <a:rPr lang="en-US" sz="2500" b="1" kern="1200" baseline="0" dirty="0">
              <a:solidFill>
                <a:schemeClr val="bg1"/>
              </a:solidFill>
            </a:rPr>
            <a:t> a job</a:t>
          </a:r>
          <a:r>
            <a:rPr lang="en-US" sz="2500" b="1" kern="1200" dirty="0">
              <a:solidFill>
                <a:schemeClr val="bg1"/>
              </a:solidFill>
              <a:latin typeface="Arial" panose="020B0604020202020204"/>
            </a:rPr>
            <a:t>.</a:t>
          </a:r>
          <a:endParaRPr lang="en-GB" sz="2500" b="1" kern="1200" dirty="0">
            <a:solidFill>
              <a:schemeClr val="bg1"/>
            </a:solidFill>
          </a:endParaRPr>
        </a:p>
      </dsp:txBody>
      <dsp:txXfrm>
        <a:off x="430718" y="231107"/>
        <a:ext cx="2499539" cy="11158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2035853" y="0"/>
          <a:ext cx="11133558" cy="4970405"/>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rtl="0">
            <a:lnSpc>
              <a:spcPct val="90000"/>
            </a:lnSpc>
            <a:spcBef>
              <a:spcPct val="0"/>
            </a:spcBef>
            <a:spcAft>
              <a:spcPct val="35000"/>
            </a:spcAft>
            <a:buNone/>
          </a:pPr>
          <a:r>
            <a:rPr lang="en-US" sz="6400" b="1" kern="1200" baseline="0" dirty="0">
              <a:solidFill>
                <a:schemeClr val="bg1"/>
              </a:solidFill>
              <a:latin typeface="Arial" panose="020B0604020202020204"/>
            </a:rPr>
            <a:t>People</a:t>
          </a:r>
          <a:r>
            <a:rPr lang="en-US" sz="6400" b="1" kern="1200" baseline="0" dirty="0">
              <a:solidFill>
                <a:schemeClr val="bg1"/>
              </a:solidFill>
            </a:rPr>
            <a:t> with Down syndrome</a:t>
          </a:r>
          <a:r>
            <a:rPr lang="en-US" sz="6400" b="1" kern="1200" baseline="0" dirty="0">
              <a:solidFill>
                <a:schemeClr val="bg1"/>
              </a:solidFill>
              <a:latin typeface="Arial" panose="020B0604020202020204"/>
            </a:rPr>
            <a:t> can</a:t>
          </a:r>
          <a:r>
            <a:rPr lang="en-US" sz="6400" b="1" kern="1200" dirty="0">
              <a:solidFill>
                <a:schemeClr val="bg1"/>
              </a:solidFill>
              <a:latin typeface="Arial" panose="020B0604020202020204"/>
            </a:rPr>
            <a:t> get married.</a:t>
          </a:r>
          <a:endParaRPr lang="en-GB" sz="6400" b="1" kern="1200" dirty="0">
            <a:solidFill>
              <a:schemeClr val="bg1"/>
            </a:solidFill>
          </a:endParaRPr>
        </a:p>
      </dsp:txBody>
      <dsp:txXfrm>
        <a:off x="-405381" y="727899"/>
        <a:ext cx="7872614" cy="35146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Yes, they can!</a:t>
          </a:r>
          <a:endParaRPr lang="en-GB" sz="6400" b="1" kern="1200">
            <a:solidFill>
              <a:schemeClr val="bg1"/>
            </a:solidFill>
          </a:endParaRPr>
        </a:p>
      </dsp:txBody>
      <dsp:txXfrm>
        <a:off x="-357637" y="377089"/>
        <a:ext cx="4078418" cy="182074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60900" y="0"/>
          <a:ext cx="3071294" cy="137113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rtl="0">
            <a:lnSpc>
              <a:spcPct val="90000"/>
            </a:lnSpc>
            <a:spcBef>
              <a:spcPct val="0"/>
            </a:spcBef>
            <a:spcAft>
              <a:spcPct val="35000"/>
            </a:spcAft>
            <a:buNone/>
          </a:pPr>
          <a:r>
            <a:rPr lang="en-US" sz="1900" b="1" kern="1200" baseline="0" dirty="0">
              <a:solidFill>
                <a:schemeClr val="bg1"/>
              </a:solidFill>
              <a:latin typeface="Arial" panose="020B0604020202020204"/>
            </a:rPr>
            <a:t>People</a:t>
          </a:r>
          <a:r>
            <a:rPr lang="en-US" sz="1900" b="1" kern="1200" baseline="0" dirty="0">
              <a:solidFill>
                <a:schemeClr val="bg1"/>
              </a:solidFill>
            </a:rPr>
            <a:t> with Down syndrome</a:t>
          </a:r>
          <a:r>
            <a:rPr lang="en-US" sz="1900" b="1" kern="1200" baseline="0" dirty="0">
              <a:solidFill>
                <a:schemeClr val="bg1"/>
              </a:solidFill>
              <a:latin typeface="Arial" panose="020B0604020202020204"/>
            </a:rPr>
            <a:t> can</a:t>
          </a:r>
          <a:r>
            <a:rPr lang="en-US" sz="1900" b="1" kern="1200" dirty="0">
              <a:solidFill>
                <a:schemeClr val="bg1"/>
              </a:solidFill>
              <a:latin typeface="Arial" panose="020B0604020202020204"/>
            </a:rPr>
            <a:t> get married.</a:t>
          </a:r>
          <a:endParaRPr lang="en-GB" sz="1900" b="1" kern="1200" dirty="0">
            <a:solidFill>
              <a:schemeClr val="bg1"/>
            </a:solidFill>
          </a:endParaRPr>
        </a:p>
      </dsp:txBody>
      <dsp:txXfrm>
        <a:off x="288881" y="200798"/>
        <a:ext cx="2171732" cy="96953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312399" y="0"/>
          <a:ext cx="11932196" cy="5326944"/>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dirty="0">
              <a:solidFill>
                <a:schemeClr val="bg1"/>
              </a:solidFill>
            </a:rPr>
            <a:t>People with Down syndrome can’t play sports</a:t>
          </a:r>
          <a:r>
            <a:rPr lang="en-US" sz="6400" b="1" kern="1200" dirty="0">
              <a:solidFill>
                <a:schemeClr val="bg1"/>
              </a:solidFill>
              <a:latin typeface="Arial" panose="020B0604020202020204"/>
            </a:rPr>
            <a:t>.</a:t>
          </a:r>
          <a:endParaRPr lang="en-GB" sz="6400" b="1" kern="1200" dirty="0">
            <a:solidFill>
              <a:schemeClr val="bg1"/>
            </a:solidFill>
          </a:endParaRPr>
        </a:p>
      </dsp:txBody>
      <dsp:txXfrm>
        <a:off x="435031" y="780113"/>
        <a:ext cx="8437336" cy="376671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latin typeface="Arial" panose="020B0604020202020204"/>
            </a:rPr>
            <a:t>False</a:t>
          </a:r>
          <a:r>
            <a:rPr lang="en-US" sz="6400" b="1" kern="1200" baseline="0">
              <a:solidFill>
                <a:schemeClr val="bg1"/>
              </a:solidFill>
            </a:rPr>
            <a:t>!</a:t>
          </a:r>
          <a:endParaRPr lang="en-GB" sz="6400" b="1" kern="1200">
            <a:solidFill>
              <a:schemeClr val="bg1"/>
            </a:solidFill>
          </a:endParaRPr>
        </a:p>
      </dsp:txBody>
      <dsp:txXfrm>
        <a:off x="-357637" y="377089"/>
        <a:ext cx="4078418" cy="182074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3265" y="0"/>
          <a:ext cx="3598099" cy="160631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baseline="0" dirty="0">
              <a:solidFill>
                <a:schemeClr val="bg1"/>
              </a:solidFill>
            </a:rPr>
            <a:t>People with Down syndrome can’t play sports</a:t>
          </a:r>
          <a:r>
            <a:rPr lang="en-US" sz="2400" b="1" kern="1200" dirty="0">
              <a:solidFill>
                <a:schemeClr val="bg1"/>
              </a:solidFill>
              <a:latin typeface="Arial" panose="020B0604020202020204"/>
            </a:rPr>
            <a:t>.</a:t>
          </a:r>
          <a:endParaRPr lang="en-GB" sz="2400" b="1" kern="1200" dirty="0">
            <a:solidFill>
              <a:schemeClr val="bg1"/>
            </a:solidFill>
          </a:endParaRPr>
        </a:p>
      </dsp:txBody>
      <dsp:txXfrm>
        <a:off x="403664" y="235240"/>
        <a:ext cx="2544241" cy="113583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345451" y="0"/>
          <a:ext cx="10669973" cy="4763445"/>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dirty="0">
              <a:solidFill>
                <a:schemeClr val="bg1"/>
              </a:solidFill>
            </a:rPr>
            <a:t>People with Down syndrome can’t drive</a:t>
          </a:r>
          <a:r>
            <a:rPr lang="en-US" sz="6400" b="1" kern="1200" dirty="0">
              <a:solidFill>
                <a:schemeClr val="bg1"/>
              </a:solidFill>
              <a:latin typeface="Arial" panose="020B0604020202020204"/>
            </a:rPr>
            <a:t>.</a:t>
          </a:r>
          <a:endParaRPr lang="en-GB" sz="6400" b="1" kern="1200" dirty="0">
            <a:solidFill>
              <a:schemeClr val="bg1"/>
            </a:solidFill>
          </a:endParaRPr>
        </a:p>
      </dsp:txBody>
      <dsp:txXfrm>
        <a:off x="217130" y="697590"/>
        <a:ext cx="7544811" cy="336826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Yes, they can!</a:t>
          </a:r>
          <a:endParaRPr lang="en-GB" sz="6400" b="1" kern="1200">
            <a:solidFill>
              <a:schemeClr val="bg1"/>
            </a:solidFill>
          </a:endParaRPr>
        </a:p>
      </dsp:txBody>
      <dsp:txXfrm>
        <a:off x="-357637" y="377089"/>
        <a:ext cx="4078418" cy="182074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6969" y="0"/>
          <a:ext cx="2755210" cy="1230021"/>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b="1" kern="1200" baseline="0" dirty="0">
              <a:solidFill>
                <a:schemeClr val="bg1"/>
              </a:solidFill>
            </a:rPr>
            <a:t>People with Down syndrome can’t drive</a:t>
          </a:r>
          <a:r>
            <a:rPr lang="en-US" sz="1900" b="1" kern="1200" dirty="0">
              <a:solidFill>
                <a:schemeClr val="bg1"/>
              </a:solidFill>
              <a:latin typeface="Arial" panose="020B0604020202020204"/>
            </a:rPr>
            <a:t>.</a:t>
          </a:r>
          <a:endParaRPr lang="en-GB" sz="1900" b="1" kern="1200" dirty="0">
            <a:solidFill>
              <a:schemeClr val="bg1"/>
            </a:solidFill>
          </a:endParaRPr>
        </a:p>
      </dsp:txBody>
      <dsp:txXfrm>
        <a:off x="386522" y="180132"/>
        <a:ext cx="1948228" cy="86975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747985" y="0"/>
          <a:ext cx="11607685" cy="518207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rtl="0">
            <a:lnSpc>
              <a:spcPct val="90000"/>
            </a:lnSpc>
            <a:spcBef>
              <a:spcPct val="0"/>
            </a:spcBef>
            <a:spcAft>
              <a:spcPct val="35000"/>
            </a:spcAft>
            <a:buNone/>
          </a:pPr>
          <a:r>
            <a:rPr lang="en-US" sz="6400" b="1" kern="1200" baseline="0" dirty="0">
              <a:solidFill>
                <a:schemeClr val="bg1"/>
              </a:solidFill>
              <a:latin typeface="Arial" panose="020B0604020202020204"/>
            </a:rPr>
            <a:t>Children with</a:t>
          </a:r>
          <a:r>
            <a:rPr lang="en-US" sz="6400" b="1" kern="1200" baseline="0" dirty="0">
              <a:solidFill>
                <a:schemeClr val="bg1"/>
              </a:solidFill>
            </a:rPr>
            <a:t> Down syndrome like the same things as other children</a:t>
          </a:r>
          <a:r>
            <a:rPr lang="en-US" sz="6400" b="1" kern="1200" dirty="0">
              <a:solidFill>
                <a:schemeClr val="bg1"/>
              </a:solidFill>
              <a:latin typeface="Arial" panose="020B0604020202020204"/>
            </a:rPr>
            <a:t>.</a:t>
          </a:r>
          <a:endParaRPr lang="en-GB" sz="6400" b="1" kern="1200" dirty="0">
            <a:solidFill>
              <a:schemeClr val="bg1"/>
            </a:solidFill>
          </a:endParaRPr>
        </a:p>
      </dsp:txBody>
      <dsp:txXfrm>
        <a:off x="-48079" y="758897"/>
        <a:ext cx="8207873" cy="366427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0" y="0"/>
          <a:ext cx="4267596" cy="256746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11350">
            <a:lnSpc>
              <a:spcPct val="90000"/>
            </a:lnSpc>
            <a:spcBef>
              <a:spcPct val="0"/>
            </a:spcBef>
            <a:spcAft>
              <a:spcPct val="35000"/>
            </a:spcAft>
            <a:buNone/>
          </a:pPr>
          <a:r>
            <a:rPr lang="en-US" sz="4300" b="1" kern="1200" baseline="0" dirty="0">
              <a:solidFill>
                <a:schemeClr val="bg1"/>
              </a:solidFill>
            </a:rPr>
            <a:t>Absolutely!</a:t>
          </a:r>
          <a:endParaRPr lang="en-GB" sz="4300" b="1" kern="1200" dirty="0">
            <a:solidFill>
              <a:schemeClr val="bg1"/>
            </a:solidFill>
          </a:endParaRPr>
        </a:p>
      </dsp:txBody>
      <dsp:txXfrm>
        <a:off x="624975" y="375997"/>
        <a:ext cx="3017646" cy="1815471"/>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73598" y="0"/>
          <a:ext cx="3197727" cy="142757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rtl="0">
            <a:lnSpc>
              <a:spcPct val="90000"/>
            </a:lnSpc>
            <a:spcBef>
              <a:spcPct val="0"/>
            </a:spcBef>
            <a:spcAft>
              <a:spcPct val="35000"/>
            </a:spcAft>
            <a:buNone/>
          </a:pPr>
          <a:r>
            <a:rPr lang="en-US" sz="1900" b="1" kern="1200" baseline="0" dirty="0">
              <a:solidFill>
                <a:schemeClr val="bg1"/>
              </a:solidFill>
              <a:latin typeface="Arial" panose="020B0604020202020204"/>
            </a:rPr>
            <a:t>Children with</a:t>
          </a:r>
          <a:r>
            <a:rPr lang="en-US" sz="1900" b="1" kern="1200" baseline="0" dirty="0">
              <a:solidFill>
                <a:schemeClr val="bg1"/>
              </a:solidFill>
            </a:rPr>
            <a:t> Down syndrome like the same things as other children</a:t>
          </a:r>
          <a:r>
            <a:rPr lang="en-US" sz="1900" b="1" kern="1200" dirty="0">
              <a:solidFill>
                <a:schemeClr val="bg1"/>
              </a:solidFill>
              <a:latin typeface="Arial" panose="020B0604020202020204"/>
            </a:rPr>
            <a:t>.</a:t>
          </a:r>
          <a:endParaRPr lang="en-GB" sz="1900" b="1" kern="1200" dirty="0">
            <a:solidFill>
              <a:schemeClr val="bg1"/>
            </a:solidFill>
          </a:endParaRPr>
        </a:p>
      </dsp:txBody>
      <dsp:txXfrm>
        <a:off x="394698" y="209064"/>
        <a:ext cx="2261135" cy="100944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xfrm>
            <a:off x="1143000" y="685800"/>
            <a:ext cx="4572000" cy="3429000"/>
          </a:xfrm>
          <a:prstGeom prst="rect">
            <a:avLst/>
          </a:prstGeom>
        </p:spPr>
        <p:txBody>
          <a:bodyPr/>
          <a:lstStyle/>
          <a:p>
            <a:endParaRPr/>
          </a:p>
        </p:txBody>
      </p:sp>
      <p:sp>
        <p:nvSpPr>
          <p:cNvPr id="155" name="Shape 15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a:t>
            </a:fld>
            <a:endParaRPr lang="en-GB"/>
          </a:p>
        </p:txBody>
      </p:sp>
    </p:spTree>
    <p:extLst>
      <p:ext uri="{BB962C8B-B14F-4D97-AF65-F5344CB8AC3E}">
        <p14:creationId xmlns:p14="http://schemas.microsoft.com/office/powerpoint/2010/main" val="411046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a:t>
            </a:fld>
            <a:endParaRPr lang="en-GB"/>
          </a:p>
        </p:txBody>
      </p:sp>
    </p:spTree>
    <p:extLst>
      <p:ext uri="{BB962C8B-B14F-4D97-AF65-F5344CB8AC3E}">
        <p14:creationId xmlns:p14="http://schemas.microsoft.com/office/powerpoint/2010/main" val="102366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a:t>
            </a:fld>
            <a:endParaRPr lang="en-GB"/>
          </a:p>
        </p:txBody>
      </p:sp>
    </p:spTree>
    <p:extLst>
      <p:ext uri="{BB962C8B-B14F-4D97-AF65-F5344CB8AC3E}">
        <p14:creationId xmlns:p14="http://schemas.microsoft.com/office/powerpoint/2010/main" val="263837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a:t>
            </a:fld>
            <a:endParaRPr lang="en-GB"/>
          </a:p>
        </p:txBody>
      </p:sp>
    </p:spTree>
    <p:extLst>
      <p:ext uri="{BB962C8B-B14F-4D97-AF65-F5344CB8AC3E}">
        <p14:creationId xmlns:p14="http://schemas.microsoft.com/office/powerpoint/2010/main" val="726701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a:t>
            </a:fld>
            <a:endParaRPr lang="en-GB"/>
          </a:p>
        </p:txBody>
      </p:sp>
    </p:spTree>
    <p:extLst>
      <p:ext uri="{BB962C8B-B14F-4D97-AF65-F5344CB8AC3E}">
        <p14:creationId xmlns:p14="http://schemas.microsoft.com/office/powerpoint/2010/main" val="2573089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a:t>
            </a:fld>
            <a:endParaRPr lang="en-GB"/>
          </a:p>
        </p:txBody>
      </p:sp>
    </p:spTree>
    <p:extLst>
      <p:ext uri="{BB962C8B-B14F-4D97-AF65-F5344CB8AC3E}">
        <p14:creationId xmlns:p14="http://schemas.microsoft.com/office/powerpoint/2010/main" val="2714721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a:t>
            </a:fld>
            <a:endParaRPr lang="en-GB"/>
          </a:p>
        </p:txBody>
      </p:sp>
    </p:spTree>
    <p:extLst>
      <p:ext uri="{BB962C8B-B14F-4D97-AF65-F5344CB8AC3E}">
        <p14:creationId xmlns:p14="http://schemas.microsoft.com/office/powerpoint/2010/main" val="4007274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a:t>
            </a:fld>
            <a:endParaRPr lang="en-GB"/>
          </a:p>
        </p:txBody>
      </p:sp>
    </p:spTree>
    <p:extLst>
      <p:ext uri="{BB962C8B-B14F-4D97-AF65-F5344CB8AC3E}">
        <p14:creationId xmlns:p14="http://schemas.microsoft.com/office/powerpoint/2010/main" val="99265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23</a:t>
            </a:fld>
            <a:endParaRPr lang="en-GB"/>
          </a:p>
        </p:txBody>
      </p:sp>
    </p:spTree>
    <p:extLst>
      <p:ext uri="{BB962C8B-B14F-4D97-AF65-F5344CB8AC3E}">
        <p14:creationId xmlns:p14="http://schemas.microsoft.com/office/powerpoint/2010/main" val="2107392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26</a:t>
            </a:fld>
            <a:endParaRPr lang="en-GB"/>
          </a:p>
        </p:txBody>
      </p:sp>
    </p:spTree>
    <p:extLst>
      <p:ext uri="{BB962C8B-B14F-4D97-AF65-F5344CB8AC3E}">
        <p14:creationId xmlns:p14="http://schemas.microsoft.com/office/powerpoint/2010/main" val="1301145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42</a:t>
            </a:fld>
            <a:endParaRPr lang="en-GB"/>
          </a:p>
        </p:txBody>
      </p:sp>
    </p:spTree>
    <p:extLst>
      <p:ext uri="{BB962C8B-B14F-4D97-AF65-F5344CB8AC3E}">
        <p14:creationId xmlns:p14="http://schemas.microsoft.com/office/powerpoint/2010/main" val="2361388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43</a:t>
            </a:fld>
            <a:endParaRPr lang="en-GB"/>
          </a:p>
        </p:txBody>
      </p:sp>
    </p:spTree>
    <p:extLst>
      <p:ext uri="{BB962C8B-B14F-4D97-AF65-F5344CB8AC3E}">
        <p14:creationId xmlns:p14="http://schemas.microsoft.com/office/powerpoint/2010/main" val="335802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44</a:t>
            </a:fld>
            <a:endParaRPr lang="en-GB"/>
          </a:p>
        </p:txBody>
      </p:sp>
    </p:spTree>
    <p:extLst>
      <p:ext uri="{BB962C8B-B14F-4D97-AF65-F5344CB8AC3E}">
        <p14:creationId xmlns:p14="http://schemas.microsoft.com/office/powerpoint/2010/main" val="2714292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45</a:t>
            </a:fld>
            <a:endParaRPr lang="en-GB"/>
          </a:p>
        </p:txBody>
      </p:sp>
    </p:spTree>
    <p:extLst>
      <p:ext uri="{BB962C8B-B14F-4D97-AF65-F5344CB8AC3E}">
        <p14:creationId xmlns:p14="http://schemas.microsoft.com/office/powerpoint/2010/main" val="1846376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46</a:t>
            </a:fld>
            <a:endParaRPr lang="en-GB"/>
          </a:p>
        </p:txBody>
      </p:sp>
    </p:spTree>
    <p:extLst>
      <p:ext uri="{BB962C8B-B14F-4D97-AF65-F5344CB8AC3E}">
        <p14:creationId xmlns:p14="http://schemas.microsoft.com/office/powerpoint/2010/main" val="209985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47</a:t>
            </a:fld>
            <a:endParaRPr lang="en-GB"/>
          </a:p>
        </p:txBody>
      </p:sp>
    </p:spTree>
    <p:extLst>
      <p:ext uri="{BB962C8B-B14F-4D97-AF65-F5344CB8AC3E}">
        <p14:creationId xmlns:p14="http://schemas.microsoft.com/office/powerpoint/2010/main" val="3889572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48</a:t>
            </a:fld>
            <a:endParaRPr lang="en-GB"/>
          </a:p>
        </p:txBody>
      </p:sp>
    </p:spTree>
    <p:extLst>
      <p:ext uri="{BB962C8B-B14F-4D97-AF65-F5344CB8AC3E}">
        <p14:creationId xmlns:p14="http://schemas.microsoft.com/office/powerpoint/2010/main" val="2460052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49</a:t>
            </a:fld>
            <a:endParaRPr lang="en-GB"/>
          </a:p>
        </p:txBody>
      </p:sp>
    </p:spTree>
    <p:extLst>
      <p:ext uri="{BB962C8B-B14F-4D97-AF65-F5344CB8AC3E}">
        <p14:creationId xmlns:p14="http://schemas.microsoft.com/office/powerpoint/2010/main" val="1942557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50</a:t>
            </a:fld>
            <a:endParaRPr lang="en-GB"/>
          </a:p>
        </p:txBody>
      </p:sp>
    </p:spTree>
    <p:extLst>
      <p:ext uri="{BB962C8B-B14F-4D97-AF65-F5344CB8AC3E}">
        <p14:creationId xmlns:p14="http://schemas.microsoft.com/office/powerpoint/2010/main" val="3465844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51</a:t>
            </a:fld>
            <a:endParaRPr lang="en-GB"/>
          </a:p>
        </p:txBody>
      </p:sp>
    </p:spTree>
    <p:extLst>
      <p:ext uri="{BB962C8B-B14F-4D97-AF65-F5344CB8AC3E}">
        <p14:creationId xmlns:p14="http://schemas.microsoft.com/office/powerpoint/2010/main" val="3065491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52</a:t>
            </a:fld>
            <a:endParaRPr lang="en-GB"/>
          </a:p>
        </p:txBody>
      </p:sp>
    </p:spTree>
    <p:extLst>
      <p:ext uri="{BB962C8B-B14F-4D97-AF65-F5344CB8AC3E}">
        <p14:creationId xmlns:p14="http://schemas.microsoft.com/office/powerpoint/2010/main" val="1100494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53</a:t>
            </a:fld>
            <a:endParaRPr lang="en-GB"/>
          </a:p>
        </p:txBody>
      </p:sp>
    </p:spTree>
    <p:extLst>
      <p:ext uri="{BB962C8B-B14F-4D97-AF65-F5344CB8AC3E}">
        <p14:creationId xmlns:p14="http://schemas.microsoft.com/office/powerpoint/2010/main" val="62654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54</a:t>
            </a:fld>
            <a:endParaRPr lang="en-GB"/>
          </a:p>
        </p:txBody>
      </p:sp>
    </p:spTree>
    <p:extLst>
      <p:ext uri="{BB962C8B-B14F-4D97-AF65-F5344CB8AC3E}">
        <p14:creationId xmlns:p14="http://schemas.microsoft.com/office/powerpoint/2010/main" val="3442262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55</a:t>
            </a:fld>
            <a:endParaRPr lang="en-GB"/>
          </a:p>
        </p:txBody>
      </p:sp>
    </p:spTree>
    <p:extLst>
      <p:ext uri="{BB962C8B-B14F-4D97-AF65-F5344CB8AC3E}">
        <p14:creationId xmlns:p14="http://schemas.microsoft.com/office/powerpoint/2010/main" val="4015115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56</a:t>
            </a:fld>
            <a:endParaRPr lang="en-GB"/>
          </a:p>
        </p:txBody>
      </p:sp>
    </p:spTree>
    <p:extLst>
      <p:ext uri="{BB962C8B-B14F-4D97-AF65-F5344CB8AC3E}">
        <p14:creationId xmlns:p14="http://schemas.microsoft.com/office/powerpoint/2010/main" val="1578184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57</a:t>
            </a:fld>
            <a:endParaRPr lang="en-GB"/>
          </a:p>
        </p:txBody>
      </p:sp>
    </p:spTree>
    <p:extLst>
      <p:ext uri="{BB962C8B-B14F-4D97-AF65-F5344CB8AC3E}">
        <p14:creationId xmlns:p14="http://schemas.microsoft.com/office/powerpoint/2010/main" val="3578265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58</a:t>
            </a:fld>
            <a:endParaRPr lang="en-GB"/>
          </a:p>
        </p:txBody>
      </p:sp>
    </p:spTree>
    <p:extLst>
      <p:ext uri="{BB962C8B-B14F-4D97-AF65-F5344CB8AC3E}">
        <p14:creationId xmlns:p14="http://schemas.microsoft.com/office/powerpoint/2010/main" val="866147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59</a:t>
            </a:fld>
            <a:endParaRPr lang="en-GB"/>
          </a:p>
        </p:txBody>
      </p:sp>
    </p:spTree>
    <p:extLst>
      <p:ext uri="{BB962C8B-B14F-4D97-AF65-F5344CB8AC3E}">
        <p14:creationId xmlns:p14="http://schemas.microsoft.com/office/powerpoint/2010/main" val="1030576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60</a:t>
            </a:fld>
            <a:endParaRPr lang="en-GB"/>
          </a:p>
        </p:txBody>
      </p:sp>
    </p:spTree>
    <p:extLst>
      <p:ext uri="{BB962C8B-B14F-4D97-AF65-F5344CB8AC3E}">
        <p14:creationId xmlns:p14="http://schemas.microsoft.com/office/powerpoint/2010/main" val="305345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61</a:t>
            </a:fld>
            <a:endParaRPr lang="en-GB"/>
          </a:p>
        </p:txBody>
      </p:sp>
    </p:spTree>
    <p:extLst>
      <p:ext uri="{BB962C8B-B14F-4D97-AF65-F5344CB8AC3E}">
        <p14:creationId xmlns:p14="http://schemas.microsoft.com/office/powerpoint/2010/main" val="18615366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62</a:t>
            </a:fld>
            <a:endParaRPr lang="en-GB"/>
          </a:p>
        </p:txBody>
      </p:sp>
    </p:spTree>
    <p:extLst>
      <p:ext uri="{BB962C8B-B14F-4D97-AF65-F5344CB8AC3E}">
        <p14:creationId xmlns:p14="http://schemas.microsoft.com/office/powerpoint/2010/main" val="2528226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63</a:t>
            </a:fld>
            <a:endParaRPr lang="en-GB"/>
          </a:p>
        </p:txBody>
      </p:sp>
    </p:spTree>
    <p:extLst>
      <p:ext uri="{BB962C8B-B14F-4D97-AF65-F5344CB8AC3E}">
        <p14:creationId xmlns:p14="http://schemas.microsoft.com/office/powerpoint/2010/main" val="36080311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64</a:t>
            </a:fld>
            <a:endParaRPr lang="en-GB"/>
          </a:p>
        </p:txBody>
      </p:sp>
    </p:spTree>
    <p:extLst>
      <p:ext uri="{BB962C8B-B14F-4D97-AF65-F5344CB8AC3E}">
        <p14:creationId xmlns:p14="http://schemas.microsoft.com/office/powerpoint/2010/main" val="12202842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65</a:t>
            </a:fld>
            <a:endParaRPr lang="en-GB"/>
          </a:p>
        </p:txBody>
      </p:sp>
    </p:spTree>
    <p:extLst>
      <p:ext uri="{BB962C8B-B14F-4D97-AF65-F5344CB8AC3E}">
        <p14:creationId xmlns:p14="http://schemas.microsoft.com/office/powerpoint/2010/main" val="1137146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66</a:t>
            </a:fld>
            <a:endParaRPr lang="en-GB"/>
          </a:p>
        </p:txBody>
      </p:sp>
    </p:spTree>
    <p:extLst>
      <p:ext uri="{BB962C8B-B14F-4D97-AF65-F5344CB8AC3E}">
        <p14:creationId xmlns:p14="http://schemas.microsoft.com/office/powerpoint/2010/main" val="25220492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67</a:t>
            </a:fld>
            <a:endParaRPr lang="en-GB"/>
          </a:p>
        </p:txBody>
      </p:sp>
    </p:spTree>
    <p:extLst>
      <p:ext uri="{BB962C8B-B14F-4D97-AF65-F5344CB8AC3E}">
        <p14:creationId xmlns:p14="http://schemas.microsoft.com/office/powerpoint/2010/main" val="27498025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68</a:t>
            </a:fld>
            <a:endParaRPr lang="en-GB"/>
          </a:p>
        </p:txBody>
      </p:sp>
    </p:spTree>
    <p:extLst>
      <p:ext uri="{BB962C8B-B14F-4D97-AF65-F5344CB8AC3E}">
        <p14:creationId xmlns:p14="http://schemas.microsoft.com/office/powerpoint/2010/main" val="38456454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69</a:t>
            </a:fld>
            <a:endParaRPr lang="en-GB"/>
          </a:p>
        </p:txBody>
      </p:sp>
    </p:spTree>
    <p:extLst>
      <p:ext uri="{BB962C8B-B14F-4D97-AF65-F5344CB8AC3E}">
        <p14:creationId xmlns:p14="http://schemas.microsoft.com/office/powerpoint/2010/main" val="32034957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70</a:t>
            </a:fld>
            <a:endParaRPr lang="en-GB"/>
          </a:p>
        </p:txBody>
      </p:sp>
    </p:spTree>
    <p:extLst>
      <p:ext uri="{BB962C8B-B14F-4D97-AF65-F5344CB8AC3E}">
        <p14:creationId xmlns:p14="http://schemas.microsoft.com/office/powerpoint/2010/main" val="3079274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71</a:t>
            </a:fld>
            <a:endParaRPr lang="en-GB"/>
          </a:p>
        </p:txBody>
      </p:sp>
    </p:spTree>
    <p:extLst>
      <p:ext uri="{BB962C8B-B14F-4D97-AF65-F5344CB8AC3E}">
        <p14:creationId xmlns:p14="http://schemas.microsoft.com/office/powerpoint/2010/main" val="81105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72</a:t>
            </a:fld>
            <a:endParaRPr lang="en-GB"/>
          </a:p>
        </p:txBody>
      </p:sp>
    </p:spTree>
    <p:extLst>
      <p:ext uri="{BB962C8B-B14F-4D97-AF65-F5344CB8AC3E}">
        <p14:creationId xmlns:p14="http://schemas.microsoft.com/office/powerpoint/2010/main" val="29373212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73</a:t>
            </a:fld>
            <a:endParaRPr lang="en-GB"/>
          </a:p>
        </p:txBody>
      </p:sp>
    </p:spTree>
    <p:extLst>
      <p:ext uri="{BB962C8B-B14F-4D97-AF65-F5344CB8AC3E}">
        <p14:creationId xmlns:p14="http://schemas.microsoft.com/office/powerpoint/2010/main" val="4138151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74</a:t>
            </a:fld>
            <a:endParaRPr lang="en-GB"/>
          </a:p>
        </p:txBody>
      </p:sp>
    </p:spTree>
    <p:extLst>
      <p:ext uri="{BB962C8B-B14F-4D97-AF65-F5344CB8AC3E}">
        <p14:creationId xmlns:p14="http://schemas.microsoft.com/office/powerpoint/2010/main" val="1152925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75</a:t>
            </a:fld>
            <a:endParaRPr lang="en-GB"/>
          </a:p>
        </p:txBody>
      </p:sp>
    </p:spTree>
    <p:extLst>
      <p:ext uri="{BB962C8B-B14F-4D97-AF65-F5344CB8AC3E}">
        <p14:creationId xmlns:p14="http://schemas.microsoft.com/office/powerpoint/2010/main" val="17197465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76</a:t>
            </a:fld>
            <a:endParaRPr lang="en-GB"/>
          </a:p>
        </p:txBody>
      </p:sp>
    </p:spTree>
    <p:extLst>
      <p:ext uri="{BB962C8B-B14F-4D97-AF65-F5344CB8AC3E}">
        <p14:creationId xmlns:p14="http://schemas.microsoft.com/office/powerpoint/2010/main" val="11353252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77</a:t>
            </a:fld>
            <a:endParaRPr lang="en-GB"/>
          </a:p>
        </p:txBody>
      </p:sp>
    </p:spTree>
    <p:extLst>
      <p:ext uri="{BB962C8B-B14F-4D97-AF65-F5344CB8AC3E}">
        <p14:creationId xmlns:p14="http://schemas.microsoft.com/office/powerpoint/2010/main" val="2841890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78</a:t>
            </a:fld>
            <a:endParaRPr lang="en-GB"/>
          </a:p>
        </p:txBody>
      </p:sp>
    </p:spTree>
    <p:extLst>
      <p:ext uri="{BB962C8B-B14F-4D97-AF65-F5344CB8AC3E}">
        <p14:creationId xmlns:p14="http://schemas.microsoft.com/office/powerpoint/2010/main" val="41644492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79</a:t>
            </a:fld>
            <a:endParaRPr lang="en-GB"/>
          </a:p>
        </p:txBody>
      </p:sp>
    </p:spTree>
    <p:extLst>
      <p:ext uri="{BB962C8B-B14F-4D97-AF65-F5344CB8AC3E}">
        <p14:creationId xmlns:p14="http://schemas.microsoft.com/office/powerpoint/2010/main" val="13898020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80</a:t>
            </a:fld>
            <a:endParaRPr lang="en-GB"/>
          </a:p>
        </p:txBody>
      </p:sp>
    </p:spTree>
    <p:extLst>
      <p:ext uri="{BB962C8B-B14F-4D97-AF65-F5344CB8AC3E}">
        <p14:creationId xmlns:p14="http://schemas.microsoft.com/office/powerpoint/2010/main" val="3905213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81</a:t>
            </a:fld>
            <a:endParaRPr lang="en-GB"/>
          </a:p>
        </p:txBody>
      </p:sp>
    </p:spTree>
    <p:extLst>
      <p:ext uri="{BB962C8B-B14F-4D97-AF65-F5344CB8AC3E}">
        <p14:creationId xmlns:p14="http://schemas.microsoft.com/office/powerpoint/2010/main" val="14475851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82</a:t>
            </a:fld>
            <a:endParaRPr lang="en-GB"/>
          </a:p>
        </p:txBody>
      </p:sp>
    </p:spTree>
    <p:extLst>
      <p:ext uri="{BB962C8B-B14F-4D97-AF65-F5344CB8AC3E}">
        <p14:creationId xmlns:p14="http://schemas.microsoft.com/office/powerpoint/2010/main" val="19157058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83</a:t>
            </a:fld>
            <a:endParaRPr lang="en-GB"/>
          </a:p>
        </p:txBody>
      </p:sp>
    </p:spTree>
    <p:extLst>
      <p:ext uri="{BB962C8B-B14F-4D97-AF65-F5344CB8AC3E}">
        <p14:creationId xmlns:p14="http://schemas.microsoft.com/office/powerpoint/2010/main" val="41909479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84</a:t>
            </a:fld>
            <a:endParaRPr lang="en-GB"/>
          </a:p>
        </p:txBody>
      </p:sp>
    </p:spTree>
    <p:extLst>
      <p:ext uri="{BB962C8B-B14F-4D97-AF65-F5344CB8AC3E}">
        <p14:creationId xmlns:p14="http://schemas.microsoft.com/office/powerpoint/2010/main" val="42600604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85</a:t>
            </a:fld>
            <a:endParaRPr lang="en-GB"/>
          </a:p>
        </p:txBody>
      </p:sp>
    </p:spTree>
    <p:extLst>
      <p:ext uri="{BB962C8B-B14F-4D97-AF65-F5344CB8AC3E}">
        <p14:creationId xmlns:p14="http://schemas.microsoft.com/office/powerpoint/2010/main" val="173475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86</a:t>
            </a:fld>
            <a:endParaRPr lang="en-GB"/>
          </a:p>
        </p:txBody>
      </p:sp>
    </p:spTree>
    <p:extLst>
      <p:ext uri="{BB962C8B-B14F-4D97-AF65-F5344CB8AC3E}">
        <p14:creationId xmlns:p14="http://schemas.microsoft.com/office/powerpoint/2010/main" val="25457557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87</a:t>
            </a:fld>
            <a:endParaRPr lang="en-GB"/>
          </a:p>
        </p:txBody>
      </p:sp>
    </p:spTree>
    <p:extLst>
      <p:ext uri="{BB962C8B-B14F-4D97-AF65-F5344CB8AC3E}">
        <p14:creationId xmlns:p14="http://schemas.microsoft.com/office/powerpoint/2010/main" val="6447733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88</a:t>
            </a:fld>
            <a:endParaRPr lang="en-GB"/>
          </a:p>
        </p:txBody>
      </p:sp>
    </p:spTree>
    <p:extLst>
      <p:ext uri="{BB962C8B-B14F-4D97-AF65-F5344CB8AC3E}">
        <p14:creationId xmlns:p14="http://schemas.microsoft.com/office/powerpoint/2010/main" val="5736737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89</a:t>
            </a:fld>
            <a:endParaRPr lang="en-GB"/>
          </a:p>
        </p:txBody>
      </p:sp>
    </p:spTree>
    <p:extLst>
      <p:ext uri="{BB962C8B-B14F-4D97-AF65-F5344CB8AC3E}">
        <p14:creationId xmlns:p14="http://schemas.microsoft.com/office/powerpoint/2010/main" val="32171289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90</a:t>
            </a:fld>
            <a:endParaRPr lang="en-GB"/>
          </a:p>
        </p:txBody>
      </p:sp>
    </p:spTree>
    <p:extLst>
      <p:ext uri="{BB962C8B-B14F-4D97-AF65-F5344CB8AC3E}">
        <p14:creationId xmlns:p14="http://schemas.microsoft.com/office/powerpoint/2010/main" val="22579626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91</a:t>
            </a:fld>
            <a:endParaRPr lang="en-GB"/>
          </a:p>
        </p:txBody>
      </p:sp>
    </p:spTree>
    <p:extLst>
      <p:ext uri="{BB962C8B-B14F-4D97-AF65-F5344CB8AC3E}">
        <p14:creationId xmlns:p14="http://schemas.microsoft.com/office/powerpoint/2010/main" val="31683712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92</a:t>
            </a:fld>
            <a:endParaRPr lang="en-GB"/>
          </a:p>
        </p:txBody>
      </p:sp>
    </p:spTree>
    <p:extLst>
      <p:ext uri="{BB962C8B-B14F-4D97-AF65-F5344CB8AC3E}">
        <p14:creationId xmlns:p14="http://schemas.microsoft.com/office/powerpoint/2010/main" val="565826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93</a:t>
            </a:fld>
            <a:endParaRPr lang="en-GB"/>
          </a:p>
        </p:txBody>
      </p:sp>
    </p:spTree>
    <p:extLst>
      <p:ext uri="{BB962C8B-B14F-4D97-AF65-F5344CB8AC3E}">
        <p14:creationId xmlns:p14="http://schemas.microsoft.com/office/powerpoint/2010/main" val="14427600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94</a:t>
            </a:fld>
            <a:endParaRPr lang="en-GB"/>
          </a:p>
        </p:txBody>
      </p:sp>
    </p:spTree>
    <p:extLst>
      <p:ext uri="{BB962C8B-B14F-4D97-AF65-F5344CB8AC3E}">
        <p14:creationId xmlns:p14="http://schemas.microsoft.com/office/powerpoint/2010/main" val="27530151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95</a:t>
            </a:fld>
            <a:endParaRPr lang="en-GB"/>
          </a:p>
        </p:txBody>
      </p:sp>
    </p:spTree>
    <p:extLst>
      <p:ext uri="{BB962C8B-B14F-4D97-AF65-F5344CB8AC3E}">
        <p14:creationId xmlns:p14="http://schemas.microsoft.com/office/powerpoint/2010/main" val="34209699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96</a:t>
            </a:fld>
            <a:endParaRPr lang="en-GB"/>
          </a:p>
        </p:txBody>
      </p:sp>
    </p:spTree>
    <p:extLst>
      <p:ext uri="{BB962C8B-B14F-4D97-AF65-F5344CB8AC3E}">
        <p14:creationId xmlns:p14="http://schemas.microsoft.com/office/powerpoint/2010/main" val="9070901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97</a:t>
            </a:fld>
            <a:endParaRPr lang="en-GB"/>
          </a:p>
        </p:txBody>
      </p:sp>
    </p:spTree>
    <p:extLst>
      <p:ext uri="{BB962C8B-B14F-4D97-AF65-F5344CB8AC3E}">
        <p14:creationId xmlns:p14="http://schemas.microsoft.com/office/powerpoint/2010/main" val="388505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98</a:t>
            </a:fld>
            <a:endParaRPr lang="en-GB"/>
          </a:p>
        </p:txBody>
      </p:sp>
    </p:spTree>
    <p:extLst>
      <p:ext uri="{BB962C8B-B14F-4D97-AF65-F5344CB8AC3E}">
        <p14:creationId xmlns:p14="http://schemas.microsoft.com/office/powerpoint/2010/main" val="7569133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99</a:t>
            </a:fld>
            <a:endParaRPr lang="en-GB"/>
          </a:p>
        </p:txBody>
      </p:sp>
    </p:spTree>
    <p:extLst>
      <p:ext uri="{BB962C8B-B14F-4D97-AF65-F5344CB8AC3E}">
        <p14:creationId xmlns:p14="http://schemas.microsoft.com/office/powerpoint/2010/main" val="20167829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100</a:t>
            </a:fld>
            <a:endParaRPr lang="en-GB"/>
          </a:p>
        </p:txBody>
      </p:sp>
    </p:spTree>
    <p:extLst>
      <p:ext uri="{BB962C8B-B14F-4D97-AF65-F5344CB8AC3E}">
        <p14:creationId xmlns:p14="http://schemas.microsoft.com/office/powerpoint/2010/main" val="42488584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101</a:t>
            </a:fld>
            <a:endParaRPr lang="en-GB"/>
          </a:p>
        </p:txBody>
      </p:sp>
    </p:spTree>
    <p:extLst>
      <p:ext uri="{BB962C8B-B14F-4D97-AF65-F5344CB8AC3E}">
        <p14:creationId xmlns:p14="http://schemas.microsoft.com/office/powerpoint/2010/main" val="34922391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102</a:t>
            </a:fld>
            <a:endParaRPr lang="en-GB"/>
          </a:p>
        </p:txBody>
      </p:sp>
    </p:spTree>
    <p:extLst>
      <p:ext uri="{BB962C8B-B14F-4D97-AF65-F5344CB8AC3E}">
        <p14:creationId xmlns:p14="http://schemas.microsoft.com/office/powerpoint/2010/main" val="16943367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103</a:t>
            </a:fld>
            <a:endParaRPr lang="en-GB"/>
          </a:p>
        </p:txBody>
      </p:sp>
    </p:spTree>
    <p:extLst>
      <p:ext uri="{BB962C8B-B14F-4D97-AF65-F5344CB8AC3E}">
        <p14:creationId xmlns:p14="http://schemas.microsoft.com/office/powerpoint/2010/main" val="343864380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104</a:t>
            </a:fld>
            <a:endParaRPr lang="en-GB"/>
          </a:p>
        </p:txBody>
      </p:sp>
    </p:spTree>
    <p:extLst>
      <p:ext uri="{BB962C8B-B14F-4D97-AF65-F5344CB8AC3E}">
        <p14:creationId xmlns:p14="http://schemas.microsoft.com/office/powerpoint/2010/main" val="13865967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105</a:t>
            </a:fld>
            <a:endParaRPr lang="en-GB"/>
          </a:p>
        </p:txBody>
      </p:sp>
    </p:spTree>
    <p:extLst>
      <p:ext uri="{BB962C8B-B14F-4D97-AF65-F5344CB8AC3E}">
        <p14:creationId xmlns:p14="http://schemas.microsoft.com/office/powerpoint/2010/main" val="39466772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106</a:t>
            </a:fld>
            <a:endParaRPr lang="en-GB"/>
          </a:p>
        </p:txBody>
      </p:sp>
    </p:spTree>
    <p:extLst>
      <p:ext uri="{BB962C8B-B14F-4D97-AF65-F5344CB8AC3E}">
        <p14:creationId xmlns:p14="http://schemas.microsoft.com/office/powerpoint/2010/main" val="16253258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107</a:t>
            </a:fld>
            <a:endParaRPr lang="en-GB"/>
          </a:p>
        </p:txBody>
      </p:sp>
    </p:spTree>
    <p:extLst>
      <p:ext uri="{BB962C8B-B14F-4D97-AF65-F5344CB8AC3E}">
        <p14:creationId xmlns:p14="http://schemas.microsoft.com/office/powerpoint/2010/main" val="34360191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108</a:t>
            </a:fld>
            <a:endParaRPr lang="en-GB"/>
          </a:p>
        </p:txBody>
      </p:sp>
    </p:spTree>
    <p:extLst>
      <p:ext uri="{BB962C8B-B14F-4D97-AF65-F5344CB8AC3E}">
        <p14:creationId xmlns:p14="http://schemas.microsoft.com/office/powerpoint/2010/main" val="35478871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109</a:t>
            </a:fld>
            <a:endParaRPr lang="en-GB"/>
          </a:p>
        </p:txBody>
      </p:sp>
    </p:spTree>
    <p:extLst>
      <p:ext uri="{BB962C8B-B14F-4D97-AF65-F5344CB8AC3E}">
        <p14:creationId xmlns:p14="http://schemas.microsoft.com/office/powerpoint/2010/main" val="40195031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110</a:t>
            </a:fld>
            <a:endParaRPr lang="en-GB"/>
          </a:p>
        </p:txBody>
      </p:sp>
    </p:spTree>
    <p:extLst>
      <p:ext uri="{BB962C8B-B14F-4D97-AF65-F5344CB8AC3E}">
        <p14:creationId xmlns:p14="http://schemas.microsoft.com/office/powerpoint/2010/main" val="1350071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457200" indent="-457200" algn="l" defTabSz="914400" rtl="0" eaLnBrk="1" latinLnBrk="0" hangingPunct="1">
              <a:lnSpc>
                <a:spcPct val="90000"/>
              </a:lnSpc>
              <a:spcBef>
                <a:spcPts val="1000"/>
              </a:spcBef>
              <a:buClr>
                <a:srgbClr val="000000"/>
              </a:buClr>
              <a:buFont typeface="Arial" panose="020B0604020202020204" pitchFamily="34" charset="0"/>
              <a:buChar char="•"/>
              <a:defRPr sz="2800" kern="1200">
                <a:solidFill>
                  <a:srgbClr val="000000"/>
                </a:solidFill>
                <a:latin typeface="+mj-lt"/>
                <a:ea typeface="+mn-ea"/>
                <a:cs typeface="+mn-cs"/>
              </a:defRPr>
            </a:lvl1pPr>
            <a:lvl2pPr marL="800100" indent="-342900" algn="l" defTabSz="914400" rtl="0" eaLnBrk="1" latinLnBrk="0" hangingPunct="1">
              <a:lnSpc>
                <a:spcPct val="90000"/>
              </a:lnSpc>
              <a:spcBef>
                <a:spcPts val="500"/>
              </a:spcBef>
              <a:buClr>
                <a:srgbClr val="000000"/>
              </a:buClr>
              <a:buFont typeface="Arial" panose="020B0604020202020204" pitchFamily="34" charset="0"/>
              <a:buChar char="•"/>
              <a:defRPr sz="2400" kern="1200">
                <a:solidFill>
                  <a:srgbClr val="000000"/>
                </a:solidFill>
                <a:latin typeface="+mj-lt"/>
                <a:ea typeface="+mn-ea"/>
                <a:cs typeface="+mn-cs"/>
              </a:defRPr>
            </a:lvl2pPr>
            <a:lvl3pPr marL="1257300" indent="-342900" algn="l" defTabSz="914400" rtl="0" eaLnBrk="1" latinLnBrk="0" hangingPunct="1">
              <a:lnSpc>
                <a:spcPct val="90000"/>
              </a:lnSpc>
              <a:spcBef>
                <a:spcPts val="500"/>
              </a:spcBef>
              <a:buClr>
                <a:srgbClr val="000000"/>
              </a:buClr>
              <a:buFont typeface="Arial" panose="020B0604020202020204" pitchFamily="34" charset="0"/>
              <a:buChar char="•"/>
              <a:defRPr sz="2000" kern="1200">
                <a:solidFill>
                  <a:srgbClr val="000000"/>
                </a:solidFill>
                <a:latin typeface="+mj-lt"/>
                <a:ea typeface="+mn-ea"/>
                <a:cs typeface="+mn-cs"/>
              </a:defRPr>
            </a:lvl3pPr>
            <a:lvl4pPr marL="1657350" indent="-28575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rgbClr val="000000"/>
                </a:solidFill>
                <a:latin typeface="+mj-lt"/>
                <a:ea typeface="+mn-ea"/>
                <a:cs typeface="+mn-cs"/>
              </a:defRPr>
            </a:lvl4pPr>
            <a:lvl5pPr marL="2114550" indent="-28575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5481211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6982274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8" name="Picture 7" descr="A yellow orange and green rectangle with white text&#10;&#10;Description automatically generated">
            <a:extLst>
              <a:ext uri="{FF2B5EF4-FFF2-40B4-BE49-F238E27FC236}">
                <a16:creationId xmlns:a16="http://schemas.microsoft.com/office/drawing/2014/main" id="{136D2F76-05FF-15A7-4BB2-46FD3D4A89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8514" y="165734"/>
            <a:ext cx="1490435" cy="820820"/>
          </a:xfrm>
          <a:prstGeom prst="rect">
            <a:avLst/>
          </a:prstGeom>
        </p:spPr>
      </p:pic>
    </p:spTree>
    <p:extLst>
      <p:ext uri="{BB962C8B-B14F-4D97-AF65-F5344CB8AC3E}">
        <p14:creationId xmlns:p14="http://schemas.microsoft.com/office/powerpoint/2010/main" val="277227916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7" name="Picture 6" descr="A yellow and blue letters on a black background&#10;&#10;Description automatically generated">
            <a:extLst>
              <a:ext uri="{FF2B5EF4-FFF2-40B4-BE49-F238E27FC236}">
                <a16:creationId xmlns:a16="http://schemas.microsoft.com/office/drawing/2014/main" id="{49547D82-8065-239D-6802-7E1420DB3E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00657" y="230188"/>
            <a:ext cx="1306286" cy="735874"/>
          </a:xfrm>
          <a:prstGeom prst="rect">
            <a:avLst/>
          </a:prstGeom>
        </p:spPr>
      </p:pic>
    </p:spTree>
    <p:extLst>
      <p:ext uri="{BB962C8B-B14F-4D97-AF65-F5344CB8AC3E}">
        <p14:creationId xmlns:p14="http://schemas.microsoft.com/office/powerpoint/2010/main" val="117971319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8" name="Picture 7" descr="A colorful squares with white letters&#10;&#10;Description automatically generated">
            <a:extLst>
              <a:ext uri="{FF2B5EF4-FFF2-40B4-BE49-F238E27FC236}">
                <a16:creationId xmlns:a16="http://schemas.microsoft.com/office/drawing/2014/main" id="{C3832E3B-F1D1-CD2D-A5B8-40965E9244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59573" y="163285"/>
            <a:ext cx="1792941" cy="609600"/>
          </a:xfrm>
          <a:prstGeom prst="rect">
            <a:avLst/>
          </a:prstGeom>
        </p:spPr>
      </p:pic>
    </p:spTree>
    <p:extLst>
      <p:ext uri="{BB962C8B-B14F-4D97-AF65-F5344CB8AC3E}">
        <p14:creationId xmlns:p14="http://schemas.microsoft.com/office/powerpoint/2010/main" val="147681555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7" name="Picture 6">
            <a:extLst>
              <a:ext uri="{FF2B5EF4-FFF2-40B4-BE49-F238E27FC236}">
                <a16:creationId xmlns:a16="http://schemas.microsoft.com/office/drawing/2014/main" id="{F7AE051C-6B72-1589-9CEA-AE790E0E68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48084" y="312586"/>
            <a:ext cx="1970865" cy="808644"/>
          </a:xfrm>
          <a:prstGeom prst="rect">
            <a:avLst/>
          </a:prstGeom>
        </p:spPr>
      </p:pic>
    </p:spTree>
    <p:extLst>
      <p:ext uri="{BB962C8B-B14F-4D97-AF65-F5344CB8AC3E}">
        <p14:creationId xmlns:p14="http://schemas.microsoft.com/office/powerpoint/2010/main" val="286415243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4" descr="A yellow orange and green rectangle with white text&#10;&#10;Description automatically generated">
            <a:extLst>
              <a:ext uri="{FF2B5EF4-FFF2-40B4-BE49-F238E27FC236}">
                <a16:creationId xmlns:a16="http://schemas.microsoft.com/office/drawing/2014/main" id="{4315F912-C7EF-28D9-BA97-AB01E0E5B4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8514" y="165734"/>
            <a:ext cx="1490435" cy="820820"/>
          </a:xfrm>
          <a:prstGeom prst="rect">
            <a:avLst/>
          </a:prstGeom>
        </p:spPr>
      </p:pic>
    </p:spTree>
    <p:extLst>
      <p:ext uri="{BB962C8B-B14F-4D97-AF65-F5344CB8AC3E}">
        <p14:creationId xmlns:p14="http://schemas.microsoft.com/office/powerpoint/2010/main" val="1661729594"/>
      </p:ext>
    </p:extLst>
  </p:cSld>
  <p:clrMapOvr>
    <a:masterClrMapping/>
  </p:clrMapOvr>
  <p:transition/>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7200" b="1">
                <a:solidFill>
                  <a:schemeClr val="bg1"/>
                </a:solidFill>
              </a:defRPr>
            </a:lvl1pPr>
          </a:lstStyle>
          <a:p>
            <a:r>
              <a:rPr lang="en-GB"/>
              <a:t>Communication</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16" name="Picture 15" descr="A logo for a child's development program&#10;&#10;Description automatically generated">
            <a:extLst>
              <a:ext uri="{FF2B5EF4-FFF2-40B4-BE49-F238E27FC236}">
                <a16:creationId xmlns:a16="http://schemas.microsoft.com/office/drawing/2014/main" id="{045D175E-46F8-08A8-A888-25046919654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1650828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EE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592263"/>
            <a:ext cx="9144000" cy="2387600"/>
          </a:xfrm>
        </p:spPr>
        <p:txBody>
          <a:bodyPr anchor="b"/>
          <a:lstStyle>
            <a:lvl1pPr algn="ctr">
              <a:defRPr sz="7200" b="1">
                <a:solidFill>
                  <a:schemeClr val="bg1"/>
                </a:solidFill>
              </a:defRPr>
            </a:lvl1pPr>
          </a:lstStyle>
          <a:p>
            <a:r>
              <a:rPr lang="en-GB"/>
              <a:t>Health and Physical Development</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40719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EA0F9F2F-A340-CD7A-85E7-5375D1CA4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2423491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General</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F1784FDF-AED9-056C-9DB2-12A74075440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3477049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Learning</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98A86A4C-0B49-CAFA-42C3-68AED117A37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824696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Behaviour</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35F00501-F586-173E-4A02-1CA2781499D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1728043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C2A41E-3861-4A2F-BA10-4830751C6F09}"/>
              </a:ext>
            </a:extLst>
          </p:cNvPr>
          <p:cNvSpPr>
            <a:spLocks noGrp="1"/>
          </p:cNvSpPr>
          <p:nvPr>
            <p:ph type="dt" sz="half" idx="10"/>
          </p:nvPr>
        </p:nvSpPr>
        <p:spPr/>
        <p:txBody>
          <a:bodyPr/>
          <a:lstStyle/>
          <a:p>
            <a:fld id="{45D0155F-C9DA-46BB-8F71-86D8D8EAF496}" type="datetimeFigureOut">
              <a:rPr lang="en-GB" smtClean="0"/>
              <a:t>11/07/2024</a:t>
            </a:fld>
            <a:endParaRPr lang="en-GB"/>
          </a:p>
        </p:txBody>
      </p:sp>
      <p:sp>
        <p:nvSpPr>
          <p:cNvPr id="3" name="Footer Placeholder 2">
            <a:extLst>
              <a:ext uri="{FF2B5EF4-FFF2-40B4-BE49-F238E27FC236}">
                <a16:creationId xmlns:a16="http://schemas.microsoft.com/office/drawing/2014/main" id="{BBD093C6-887A-442F-B04F-413E3F6326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1BF153-B2A7-47C3-88BD-545486CD32D7}"/>
              </a:ext>
            </a:extLst>
          </p:cNvPr>
          <p:cNvSpPr>
            <a:spLocks noGrp="1"/>
          </p:cNvSpPr>
          <p:nvPr>
            <p:ph type="sldNum" sz="quarter" idx="12"/>
          </p:nvPr>
        </p:nvSpPr>
        <p:spPr/>
        <p:txBody>
          <a:bodyPr/>
          <a:lstStyle/>
          <a:p>
            <a:fld id="{8065B82F-3153-479C-935D-CB5B2B2CA7E2}" type="slidenum">
              <a:rPr lang="en-GB" smtClean="0"/>
              <a:t>‹#›</a:t>
            </a:fld>
            <a:endParaRPr lang="en-GB"/>
          </a:p>
        </p:txBody>
      </p:sp>
    </p:spTree>
    <p:extLst>
      <p:ext uri="{BB962C8B-B14F-4D97-AF65-F5344CB8AC3E}">
        <p14:creationId xmlns:p14="http://schemas.microsoft.com/office/powerpoint/2010/main" val="2967732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9C9"/>
        </a:solidFill>
        <a:effectLst/>
      </p:bgPr>
    </p:bg>
    <p:spTree>
      <p:nvGrpSpPr>
        <p:cNvPr id="1" name=""/>
        <p:cNvGrpSpPr/>
        <p:nvPr/>
      </p:nvGrpSpPr>
      <p:grpSpPr>
        <a:xfrm>
          <a:off x="0" y="0"/>
          <a:ext cx="0" cy="0"/>
          <a:chOff x="0" y="0"/>
          <a:chExt cx="0" cy="0"/>
        </a:xfrm>
      </p:grpSpPr>
      <p:sp>
        <p:nvSpPr>
          <p:cNvPr id="84"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bIns="45718" anchor="t" anchorCtr="0">
            <a:noAutofit/>
          </a:bodyPr>
          <a:lstStyle/>
          <a:p>
            <a:pPr defTabSz="1218600">
              <a:defRPr/>
            </a:pPr>
            <a:endParaRPr lang="en-GB" sz="800">
              <a:solidFill>
                <a:srgbClr val="595959"/>
              </a:solidFill>
              <a:cs typeface="Arial" pitchFamily="34" charset="0"/>
            </a:endParaRPr>
          </a:p>
        </p:txBody>
      </p:sp>
      <p:sp>
        <p:nvSpPr>
          <p:cNvPr id="11" name="Slide Number">
            <a:extLst>
              <a:ext uri="{FF2B5EF4-FFF2-40B4-BE49-F238E27FC236}">
                <a16:creationId xmlns:a16="http://schemas.microsoft.com/office/drawing/2014/main" id="{5870C9C2-86E8-C941-E94E-416D469C209C}"/>
              </a:ext>
            </a:extLst>
          </p:cNvPr>
          <p:cNvSpPr txBox="1">
            <a:spLocks noGrp="1"/>
          </p:cNvSpPr>
          <p:nvPr>
            <p:ph type="sldNum" sz="quarter" idx="4"/>
          </p:nvPr>
        </p:nvSpPr>
        <p:spPr>
          <a:xfrm flipH="1">
            <a:off x="9004300" y="6400800"/>
            <a:ext cx="2451100" cy="368301"/>
          </a:xfrm>
          <a:prstGeom prst="rect">
            <a:avLst/>
          </a:prstGeom>
        </p:spPr>
        <p:txBody>
          <a:bodyPr/>
          <a:lstStyle>
            <a:lvl1pPr algn="r">
              <a:defRPr sz="1200" b="1">
                <a:solidFill>
                  <a:schemeClr val="bg1"/>
                </a:solidFill>
                <a:latin typeface="Arial" panose="020B0604020202020204" pitchFamily="34" charset="0"/>
                <a:cs typeface="Arial" panose="020B0604020202020204" pitchFamily="34" charset="0"/>
              </a:defRPr>
            </a:lvl1pPr>
          </a:lstStyle>
          <a:p>
            <a:fld id="{86CB4B4D-7CA3-9044-876B-883B54F8677D}" type="slidenum">
              <a:rPr lang="en-GB" smtClean="0"/>
              <a:pPr/>
              <a:t>‹#›</a:t>
            </a:fld>
            <a:endParaRPr lang="en-GB"/>
          </a:p>
        </p:txBody>
      </p:sp>
      <p:pic>
        <p:nvPicPr>
          <p:cNvPr id="13" name="Picture 12">
            <a:extLst>
              <a:ext uri="{FF2B5EF4-FFF2-40B4-BE49-F238E27FC236}">
                <a16:creationId xmlns:a16="http://schemas.microsoft.com/office/drawing/2014/main" id="{54872B4E-7B73-8062-8552-B6D0EF4A4A63}"/>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rot="16200000">
            <a:off x="2873" y="-2874"/>
            <a:ext cx="977159" cy="982907"/>
          </a:xfrm>
          <a:prstGeom prst="rect">
            <a:avLst/>
          </a:prstGeom>
        </p:spPr>
      </p:pic>
      <p:sp>
        <p:nvSpPr>
          <p:cNvPr id="15" name="Rectangle 14">
            <a:extLst>
              <a:ext uri="{FF2B5EF4-FFF2-40B4-BE49-F238E27FC236}">
                <a16:creationId xmlns:a16="http://schemas.microsoft.com/office/drawing/2014/main" id="{E5D75E6E-27E0-A169-4B82-8D2E3B557FA5}"/>
              </a:ext>
            </a:extLst>
          </p:cNvPr>
          <p:cNvSpPr/>
          <p:nvPr userDrawn="1"/>
        </p:nvSpPr>
        <p:spPr>
          <a:xfrm>
            <a:off x="-21021" y="6176963"/>
            <a:ext cx="12213021" cy="681037"/>
          </a:xfrm>
          <a:prstGeom prst="rect">
            <a:avLst/>
          </a:prstGeom>
          <a:solidFill>
            <a:srgbClr val="46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000" b="1" spc="0"/>
          </a:p>
        </p:txBody>
      </p:sp>
      <p:sp>
        <p:nvSpPr>
          <p:cNvPr id="17" name="TextBox 16">
            <a:extLst>
              <a:ext uri="{FF2B5EF4-FFF2-40B4-BE49-F238E27FC236}">
                <a16:creationId xmlns:a16="http://schemas.microsoft.com/office/drawing/2014/main" id="{F2393898-E10E-FED5-F3D1-7E4719E1D04D}"/>
              </a:ext>
            </a:extLst>
          </p:cNvPr>
          <p:cNvSpPr txBox="1"/>
          <p:nvPr userDrawn="1"/>
        </p:nvSpPr>
        <p:spPr>
          <a:xfrm>
            <a:off x="1784884" y="6367406"/>
            <a:ext cx="6117020" cy="338554"/>
          </a:xfrm>
          <a:prstGeom prst="rect">
            <a:avLst/>
          </a:prstGeom>
          <a:noFill/>
        </p:spPr>
        <p:txBody>
          <a:bodyPr wrap="square">
            <a:spAutoFit/>
          </a:bodyPr>
          <a:lstStyle/>
          <a:p>
            <a:pPr algn="l"/>
            <a:r>
              <a:rPr lang="en-US" sz="1600" b="1" i="0" spc="0">
                <a:solidFill>
                  <a:schemeClr val="bg1"/>
                </a:solidFill>
                <a:latin typeface="Arial" panose="020B0604020202020204" pitchFamily="34" charset="0"/>
                <a:cs typeface="Arial" panose="020B0604020202020204" pitchFamily="34" charset="0"/>
              </a:rPr>
              <a:t>experts by experience</a:t>
            </a:r>
          </a:p>
        </p:txBody>
      </p:sp>
      <p:pic>
        <p:nvPicPr>
          <p:cNvPr id="10" name="Picture 9"/>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rot="5400000">
            <a:off x="11211966" y="5877968"/>
            <a:ext cx="977159" cy="982907"/>
          </a:xfrm>
          <a:prstGeom prst="rect">
            <a:avLst/>
          </a:prstGeom>
        </p:spPr>
      </p:pic>
      <p:pic>
        <p:nvPicPr>
          <p:cNvPr id="20" name="Picture 19" descr="A picture containing font, graphics, logo, graphic design&#10;&#10;Description automatically generated">
            <a:extLst>
              <a:ext uri="{FF2B5EF4-FFF2-40B4-BE49-F238E27FC236}">
                <a16:creationId xmlns:a16="http://schemas.microsoft.com/office/drawing/2014/main" id="{12686053-37CC-4A39-B2A7-BB91E16B0613}"/>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232193" y="6238992"/>
            <a:ext cx="1486151" cy="556979"/>
          </a:xfrm>
          <a:prstGeom prst="rect">
            <a:avLst/>
          </a:prstGeom>
        </p:spPr>
      </p:pic>
      <p:sp>
        <p:nvSpPr>
          <p:cNvPr id="2" name="AutoShape 2">
            <a:extLst>
              <a:ext uri="{FF2B5EF4-FFF2-40B4-BE49-F238E27FC236}">
                <a16:creationId xmlns:a16="http://schemas.microsoft.com/office/drawing/2014/main" id="{0DAC5B98-2877-478E-004A-0CB19F462F89}"/>
              </a:ext>
            </a:extLst>
          </p:cNvPr>
          <p:cNvSpPr>
            <a:spLocks noChangeAspect="1" noChangeArrowheads="1"/>
          </p:cNvSpPr>
          <p:nvPr userDrawn="1"/>
        </p:nvSpPr>
        <p:spPr bwMode="auto">
          <a:xfrm>
            <a:off x="5943600" y="3276600"/>
            <a:ext cx="3263900" cy="3263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09667314"/>
      </p:ext>
    </p:extLst>
  </p:cSld>
  <p:clrMap bg1="lt1" tx1="dk1" bg2="lt2" tx2="dk2" accent1="accent1" accent2="accent2" accent3="accent3" accent4="accent4" accent5="accent5" accent6="accent6" hlink="hlink" folHlink="folHlink"/>
  <p:sldLayoutIdLst>
    <p:sldLayoutId id="2147483722" r:id="rId1"/>
    <p:sldLayoutId id="2147483731" r:id="rId2"/>
    <p:sldLayoutId id="2147483729" r:id="rId3"/>
    <p:sldLayoutId id="2147483726" r:id="rId4"/>
    <p:sldLayoutId id="2147483727" r:id="rId5"/>
    <p:sldLayoutId id="2147483728" r:id="rId6"/>
    <p:sldLayoutId id="2147483665" r:id="rId7"/>
    <p:sldLayoutId id="2147483708" r:id="rId8"/>
    <p:sldLayoutId id="2147483705" r:id="rId9"/>
    <p:sldLayoutId id="2147483706" r:id="rId10"/>
    <p:sldLayoutId id="2147483707" r:id="rId11"/>
    <p:sldLayoutId id="2147483709" r:id="rId12"/>
    <p:sldLayoutId id="2147483730" r:id="rId13"/>
  </p:sldLayoutIdLst>
  <p:transition>
    <p:fade/>
  </p:transition>
  <p:hf hdr="0" ftr="0" dt="0"/>
  <p:txStyles>
    <p:titleStyle>
      <a:lvl1pPr algn="l" defTabSz="1218600" rtl="0" eaLnBrk="1" latinLnBrk="0" hangingPunct="1">
        <a:lnSpc>
          <a:spcPct val="100000"/>
        </a:lnSpc>
        <a:spcBef>
          <a:spcPct val="0"/>
        </a:spcBef>
        <a:buNone/>
        <a:defRPr sz="2400" b="0" kern="1200" cap="none" baseline="0">
          <a:solidFill>
            <a:schemeClr val="tx1"/>
          </a:solidFill>
          <a:latin typeface="+mj-lt"/>
          <a:ea typeface="+mj-ea"/>
          <a:cs typeface="+mj-cs"/>
        </a:defRPr>
      </a:lvl1pPr>
    </p:titleStyle>
    <p:bodyStyle>
      <a:lvl1pPr marL="0" indent="0" algn="l" defTabSz="357554" rtl="0" eaLnBrk="1" latinLnBrk="0" hangingPunct="1">
        <a:lnSpc>
          <a:spcPct val="140000"/>
        </a:lnSpc>
        <a:spcBef>
          <a:spcPts val="0"/>
        </a:spcBef>
        <a:spcAft>
          <a:spcPts val="0"/>
        </a:spcAft>
        <a:buClr>
          <a:schemeClr val="accent2"/>
        </a:buClr>
        <a:buSzPct val="85000"/>
        <a:buFont typeface="Wingdings" pitchFamily="2" charset="2"/>
        <a:buNone/>
        <a:defRPr sz="2000" kern="1200" baseline="0">
          <a:solidFill>
            <a:schemeClr val="tx1"/>
          </a:solidFill>
          <a:latin typeface="+mn-lt"/>
          <a:ea typeface="+mn-ea"/>
          <a:cs typeface="+mn-cs"/>
        </a:defRPr>
      </a:lvl1pPr>
      <a:lvl2pPr marL="276098" indent="-276098" algn="l" defTabSz="357554" rtl="0" eaLnBrk="1" latinLnBrk="0" hangingPunct="1">
        <a:lnSpc>
          <a:spcPct val="140000"/>
        </a:lnSpc>
        <a:spcBef>
          <a:spcPts val="0"/>
        </a:spcBef>
        <a:spcAft>
          <a:spcPts val="0"/>
        </a:spcAft>
        <a:buClr>
          <a:schemeClr val="accent2"/>
        </a:buClr>
        <a:buSzPct val="85000"/>
        <a:buFont typeface="Wingdings" pitchFamily="2" charset="2"/>
        <a:buChar char="n"/>
        <a:defRPr sz="2000" b="0" kern="1200">
          <a:solidFill>
            <a:schemeClr val="tx1"/>
          </a:solidFill>
          <a:latin typeface="+mn-lt"/>
          <a:ea typeface="+mn-ea"/>
          <a:cs typeface="+mn-cs"/>
        </a:defRPr>
      </a:lvl2pPr>
      <a:lvl3pPr marL="522058" indent="-250710" algn="l" defTabSz="357554" rtl="0" eaLnBrk="1" latinLnBrk="0" hangingPunct="1">
        <a:lnSpc>
          <a:spcPct val="140000"/>
        </a:lnSpc>
        <a:spcBef>
          <a:spcPts val="0"/>
        </a:spcBef>
        <a:spcAft>
          <a:spcPts val="0"/>
        </a:spcAft>
        <a:buClr>
          <a:schemeClr val="tx1"/>
        </a:buClr>
        <a:buSzPct val="75000"/>
        <a:buFont typeface="Wingdings" pitchFamily="2" charset="2"/>
        <a:buChar char=""/>
        <a:defRPr sz="2000" b="0" kern="1200">
          <a:solidFill>
            <a:schemeClr val="tx1"/>
          </a:solidFill>
          <a:latin typeface="+mn-lt"/>
          <a:ea typeface="+mn-ea"/>
          <a:cs typeface="+mn-cs"/>
        </a:defRPr>
      </a:lvl3pPr>
      <a:lvl4pPr marL="755296" indent="-241187" algn="l" defTabSz="357554" rtl="0" eaLnBrk="1" latinLnBrk="0" hangingPunct="1">
        <a:lnSpc>
          <a:spcPct val="140000"/>
        </a:lnSpc>
        <a:spcBef>
          <a:spcPts val="0"/>
        </a:spcBef>
        <a:spcAft>
          <a:spcPts val="0"/>
        </a:spcAft>
        <a:buClr>
          <a:schemeClr val="tx1"/>
        </a:buClr>
        <a:buSzPct val="75000"/>
        <a:buFont typeface="Wingdings" pitchFamily="2" charset="2"/>
        <a:buChar char=""/>
        <a:defRPr sz="2000" b="0" kern="1200" baseline="0">
          <a:solidFill>
            <a:schemeClr val="tx1"/>
          </a:solidFill>
          <a:latin typeface="+mn-lt"/>
          <a:ea typeface="+mn-ea"/>
          <a:cs typeface="+mn-cs"/>
        </a:defRPr>
      </a:lvl4pPr>
      <a:lvl5pPr marL="964744" indent="-212624" algn="l" defTabSz="357554" rtl="0" eaLnBrk="1" latinLnBrk="0" hangingPunct="1">
        <a:lnSpc>
          <a:spcPct val="140000"/>
        </a:lnSpc>
        <a:spcBef>
          <a:spcPts val="0"/>
        </a:spcBef>
        <a:spcAft>
          <a:spcPts val="0"/>
        </a:spcAft>
        <a:buClr>
          <a:schemeClr val="tx1"/>
        </a:buClr>
        <a:buSzPct val="75000"/>
        <a:buFont typeface="Wingdings" pitchFamily="2" charset="2"/>
        <a:buChar char=""/>
        <a:defRPr sz="1900" kern="1200">
          <a:solidFill>
            <a:schemeClr val="tx1"/>
          </a:solidFill>
          <a:latin typeface="+mn-lt"/>
          <a:ea typeface="+mn-ea"/>
          <a:cs typeface="+mn-cs"/>
        </a:defRPr>
      </a:lvl5pPr>
      <a:lvl6pPr marL="1145642" indent="-180898" algn="l" defTabSz="357554" rtl="0" eaLnBrk="1" latinLnBrk="0" hangingPunct="1">
        <a:lnSpc>
          <a:spcPct val="140000"/>
        </a:lnSpc>
        <a:spcBef>
          <a:spcPts val="0"/>
        </a:spcBef>
        <a:spcAft>
          <a:spcPts val="0"/>
        </a:spcAft>
        <a:buClr>
          <a:schemeClr val="tx1"/>
        </a:buClr>
        <a:buSzPct val="75000"/>
        <a:buFont typeface="Wingdings" pitchFamily="2" charset="2"/>
        <a:buChar char=""/>
        <a:defRPr sz="1500" kern="1200" baseline="0">
          <a:solidFill>
            <a:schemeClr val="tx1"/>
          </a:solidFill>
          <a:latin typeface="+mn-lt"/>
          <a:ea typeface="+mn-ea"/>
          <a:cs typeface="+mn-cs"/>
        </a:defRPr>
      </a:lvl6pPr>
      <a:lvl7pPr marL="3960426"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9720"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013"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600" rtl="0" eaLnBrk="1" latinLnBrk="0" hangingPunct="1">
        <a:defRPr sz="2400" kern="1200">
          <a:solidFill>
            <a:schemeClr val="tx1"/>
          </a:solidFill>
          <a:latin typeface="+mn-lt"/>
          <a:ea typeface="+mn-ea"/>
          <a:cs typeface="+mn-cs"/>
        </a:defRPr>
      </a:lvl1pPr>
      <a:lvl2pPr marL="609283" algn="l" defTabSz="1218600" rtl="0" eaLnBrk="1" latinLnBrk="0" hangingPunct="1">
        <a:defRPr sz="2400" kern="1200">
          <a:solidFill>
            <a:schemeClr val="tx1"/>
          </a:solidFill>
          <a:latin typeface="+mn-lt"/>
          <a:ea typeface="+mn-ea"/>
          <a:cs typeface="+mn-cs"/>
        </a:defRPr>
      </a:lvl2pPr>
      <a:lvl3pPr marL="1218600" algn="l" defTabSz="1218600" rtl="0" eaLnBrk="1" latinLnBrk="0" hangingPunct="1">
        <a:defRPr sz="2400" kern="1200">
          <a:solidFill>
            <a:schemeClr val="tx1"/>
          </a:solidFill>
          <a:latin typeface="+mn-lt"/>
          <a:ea typeface="+mn-ea"/>
          <a:cs typeface="+mn-cs"/>
        </a:defRPr>
      </a:lvl3pPr>
      <a:lvl4pPr marL="1827893" algn="l" defTabSz="1218600" rtl="0" eaLnBrk="1" latinLnBrk="0" hangingPunct="1">
        <a:defRPr sz="2400" kern="1200">
          <a:solidFill>
            <a:schemeClr val="tx1"/>
          </a:solidFill>
          <a:latin typeface="+mn-lt"/>
          <a:ea typeface="+mn-ea"/>
          <a:cs typeface="+mn-cs"/>
        </a:defRPr>
      </a:lvl4pPr>
      <a:lvl5pPr marL="2437198" algn="l" defTabSz="1218600" rtl="0" eaLnBrk="1" latinLnBrk="0" hangingPunct="1">
        <a:defRPr sz="2400" kern="1200">
          <a:solidFill>
            <a:schemeClr val="tx1"/>
          </a:solidFill>
          <a:latin typeface="+mn-lt"/>
          <a:ea typeface="+mn-ea"/>
          <a:cs typeface="+mn-cs"/>
        </a:defRPr>
      </a:lvl5pPr>
      <a:lvl6pPr marL="3046480" algn="l" defTabSz="1218600" rtl="0" eaLnBrk="1" latinLnBrk="0" hangingPunct="1">
        <a:defRPr sz="2400" kern="1200">
          <a:solidFill>
            <a:schemeClr val="tx1"/>
          </a:solidFill>
          <a:latin typeface="+mn-lt"/>
          <a:ea typeface="+mn-ea"/>
          <a:cs typeface="+mn-cs"/>
        </a:defRPr>
      </a:lvl6pPr>
      <a:lvl7pPr marL="3655763" algn="l" defTabSz="1218600" rtl="0" eaLnBrk="1" latinLnBrk="0" hangingPunct="1">
        <a:defRPr sz="2400" kern="1200">
          <a:solidFill>
            <a:schemeClr val="tx1"/>
          </a:solidFill>
          <a:latin typeface="+mn-lt"/>
          <a:ea typeface="+mn-ea"/>
          <a:cs typeface="+mn-cs"/>
        </a:defRPr>
      </a:lvl7pPr>
      <a:lvl8pPr marL="4265067" algn="l" defTabSz="1218600" rtl="0" eaLnBrk="1" latinLnBrk="0" hangingPunct="1">
        <a:defRPr sz="2400" kern="1200">
          <a:solidFill>
            <a:schemeClr val="tx1"/>
          </a:solidFill>
          <a:latin typeface="+mn-lt"/>
          <a:ea typeface="+mn-ea"/>
          <a:cs typeface="+mn-cs"/>
        </a:defRPr>
      </a:lvl8pPr>
      <a:lvl9pPr marL="4874361" algn="l" defTabSz="121860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60">
          <p15:clr>
            <a:srgbClr val="F26B43"/>
          </p15:clr>
        </p15:guide>
        <p15:guide id="5" orient="horz" pos="963">
          <p15:clr>
            <a:srgbClr val="F26B43"/>
          </p15:clr>
        </p15:guide>
        <p15:guide id="6" orient="horz" pos="93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1.svg"/></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_r_2rmDYfz4" TargetMode="External"/><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18" Type="http://schemas.microsoft.com/office/2007/relationships/diagramDrawing" Target="../diagrams/drawing3.xml"/><Relationship Id="rId3" Type="http://schemas.openxmlformats.org/officeDocument/2006/relationships/diagramLayout" Target="../diagrams/layout2.xml"/><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diagramColors" Target="../diagrams/colors3.xml"/><Relationship Id="rId2" Type="http://schemas.openxmlformats.org/officeDocument/2006/relationships/diagramData" Target="../diagrams/data2.xml"/><Relationship Id="rId16" Type="http://schemas.openxmlformats.org/officeDocument/2006/relationships/diagramQuickStyle" Target="../diagrams/quickStyle3.xml"/><Relationship Id="rId1" Type="http://schemas.openxmlformats.org/officeDocument/2006/relationships/slideLayout" Target="../slideLayouts/slideLayout1.xml"/><Relationship Id="rId6" Type="http://schemas.microsoft.com/office/2007/relationships/diagramDrawing" Target="../diagrams/drawing2.xml"/><Relationship Id="rId11" Type="http://schemas.openxmlformats.org/officeDocument/2006/relationships/image" Target="../media/image37.jpeg"/><Relationship Id="rId5" Type="http://schemas.openxmlformats.org/officeDocument/2006/relationships/diagramColors" Target="../diagrams/colors2.xml"/><Relationship Id="rId15" Type="http://schemas.openxmlformats.org/officeDocument/2006/relationships/diagramLayout" Target="../diagrams/layout3.xml"/><Relationship Id="rId10" Type="http://schemas.openxmlformats.org/officeDocument/2006/relationships/image" Target="../media/image36.jpeg"/><Relationship Id="rId4" Type="http://schemas.openxmlformats.org/officeDocument/2006/relationships/diagramQuickStyle" Target="../diagrams/quickStyle2.xml"/><Relationship Id="rId9" Type="http://schemas.openxmlformats.org/officeDocument/2006/relationships/image" Target="../media/image35.jpeg"/><Relationship Id="rId14" Type="http://schemas.openxmlformats.org/officeDocument/2006/relationships/diagramData" Target="../diagrams/data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diagramDrawing" Target="../diagrams/drawing6.xml"/><Relationship Id="rId3" Type="http://schemas.openxmlformats.org/officeDocument/2006/relationships/diagramLayout" Target="../diagrams/layout5.xml"/><Relationship Id="rId7" Type="http://schemas.openxmlformats.org/officeDocument/2006/relationships/image" Target="../media/image40.jpeg"/><Relationship Id="rId12" Type="http://schemas.openxmlformats.org/officeDocument/2006/relationships/diagramColors" Target="../diagrams/colors6.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11" Type="http://schemas.openxmlformats.org/officeDocument/2006/relationships/diagramQuickStyle" Target="../diagrams/quickStyle6.xml"/><Relationship Id="rId5" Type="http://schemas.openxmlformats.org/officeDocument/2006/relationships/diagramColors" Target="../diagrams/colors5.xml"/><Relationship Id="rId10" Type="http://schemas.openxmlformats.org/officeDocument/2006/relationships/diagramLayout" Target="../diagrams/layout6.xml"/><Relationship Id="rId4" Type="http://schemas.openxmlformats.org/officeDocument/2006/relationships/diagramQuickStyle" Target="../diagrams/quickStyle5.xml"/><Relationship Id="rId9" Type="http://schemas.openxmlformats.org/officeDocument/2006/relationships/diagramData" Target="../diagrams/data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diagramColors" Target="../diagrams/colors9.xml"/><Relationship Id="rId3" Type="http://schemas.openxmlformats.org/officeDocument/2006/relationships/diagramLayout" Target="../diagrams/layout8.xml"/><Relationship Id="rId7" Type="http://schemas.openxmlformats.org/officeDocument/2006/relationships/image" Target="../media/image42.jpeg"/><Relationship Id="rId12" Type="http://schemas.openxmlformats.org/officeDocument/2006/relationships/diagramQuickStyle" Target="../diagrams/quickStyle9.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11" Type="http://schemas.openxmlformats.org/officeDocument/2006/relationships/diagramLayout" Target="../diagrams/layout9.xml"/><Relationship Id="rId5" Type="http://schemas.openxmlformats.org/officeDocument/2006/relationships/diagramColors" Target="../diagrams/colors8.xml"/><Relationship Id="rId15" Type="http://schemas.openxmlformats.org/officeDocument/2006/relationships/image" Target="../media/image45.png"/><Relationship Id="rId10" Type="http://schemas.openxmlformats.org/officeDocument/2006/relationships/diagramData" Target="../diagrams/data9.xml"/><Relationship Id="rId4" Type="http://schemas.openxmlformats.org/officeDocument/2006/relationships/diagramQuickStyle" Target="../diagrams/quickStyle8.xml"/><Relationship Id="rId9" Type="http://schemas.openxmlformats.org/officeDocument/2006/relationships/image" Target="../media/image44.jpeg"/><Relationship Id="rId14" Type="http://schemas.microsoft.com/office/2007/relationships/diagramDrawing" Target="../diagrams/drawing9.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diagramColors" Target="../diagrams/colors12.xml"/><Relationship Id="rId3" Type="http://schemas.openxmlformats.org/officeDocument/2006/relationships/diagramLayout" Target="../diagrams/layout11.xml"/><Relationship Id="rId7" Type="http://schemas.openxmlformats.org/officeDocument/2006/relationships/image" Target="../media/image52.jpeg"/><Relationship Id="rId12" Type="http://schemas.openxmlformats.org/officeDocument/2006/relationships/diagramQuickStyle" Target="../diagrams/quickStyle12.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11" Type="http://schemas.openxmlformats.org/officeDocument/2006/relationships/diagramLayout" Target="../diagrams/layout12.xml"/><Relationship Id="rId5" Type="http://schemas.openxmlformats.org/officeDocument/2006/relationships/diagramColors" Target="../diagrams/colors11.xml"/><Relationship Id="rId10" Type="http://schemas.openxmlformats.org/officeDocument/2006/relationships/diagramData" Target="../diagrams/data12.xml"/><Relationship Id="rId4" Type="http://schemas.openxmlformats.org/officeDocument/2006/relationships/diagramQuickStyle" Target="../diagrams/quickStyle11.xml"/><Relationship Id="rId9" Type="http://schemas.openxmlformats.org/officeDocument/2006/relationships/image" Target="../media/image54.jpeg"/><Relationship Id="rId14" Type="http://schemas.microsoft.com/office/2007/relationships/diagramDrawing" Target="../diagrams/drawing1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8.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diagramQuickStyle" Target="../diagrams/quickStyle15.xml"/><Relationship Id="rId3" Type="http://schemas.openxmlformats.org/officeDocument/2006/relationships/diagramLayout" Target="../diagrams/layout14.xml"/><Relationship Id="rId7" Type="http://schemas.openxmlformats.org/officeDocument/2006/relationships/image" Target="../media/image55.jpeg"/><Relationship Id="rId12" Type="http://schemas.openxmlformats.org/officeDocument/2006/relationships/diagramLayout" Target="../diagrams/layout15.xml"/><Relationship Id="rId2" Type="http://schemas.openxmlformats.org/officeDocument/2006/relationships/diagramData" Target="../diagrams/data14.xml"/><Relationship Id="rId1" Type="http://schemas.openxmlformats.org/officeDocument/2006/relationships/slideLayout" Target="../slideLayouts/slideLayout1.xml"/><Relationship Id="rId6" Type="http://schemas.microsoft.com/office/2007/relationships/diagramDrawing" Target="../diagrams/drawing14.xml"/><Relationship Id="rId11" Type="http://schemas.openxmlformats.org/officeDocument/2006/relationships/diagramData" Target="../diagrams/data15.xml"/><Relationship Id="rId5" Type="http://schemas.openxmlformats.org/officeDocument/2006/relationships/diagramColors" Target="../diagrams/colors14.xml"/><Relationship Id="rId15" Type="http://schemas.microsoft.com/office/2007/relationships/diagramDrawing" Target="../diagrams/drawing15.xml"/><Relationship Id="rId10" Type="http://schemas.openxmlformats.org/officeDocument/2006/relationships/image" Target="../media/image58.jpeg"/><Relationship Id="rId4" Type="http://schemas.openxmlformats.org/officeDocument/2006/relationships/diagramQuickStyle" Target="../diagrams/quickStyle14.xml"/><Relationship Id="rId9" Type="http://schemas.openxmlformats.org/officeDocument/2006/relationships/image" Target="../media/image57.png"/><Relationship Id="rId14" Type="http://schemas.openxmlformats.org/officeDocument/2006/relationships/diagramColors" Target="../diagrams/colors15.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0.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diagramColors" Target="../diagrams/colors18.xml"/><Relationship Id="rId3" Type="http://schemas.openxmlformats.org/officeDocument/2006/relationships/diagramLayout" Target="../diagrams/layout17.xml"/><Relationship Id="rId7" Type="http://schemas.openxmlformats.org/officeDocument/2006/relationships/image" Target="../media/image59.jpeg"/><Relationship Id="rId12" Type="http://schemas.openxmlformats.org/officeDocument/2006/relationships/diagramQuickStyle" Target="../diagrams/quickStyle18.xml"/><Relationship Id="rId2" Type="http://schemas.openxmlformats.org/officeDocument/2006/relationships/diagramData" Target="../diagrams/data17.xml"/><Relationship Id="rId1" Type="http://schemas.openxmlformats.org/officeDocument/2006/relationships/slideLayout" Target="../slideLayouts/slideLayout1.xml"/><Relationship Id="rId6" Type="http://schemas.microsoft.com/office/2007/relationships/diagramDrawing" Target="../diagrams/drawing17.xml"/><Relationship Id="rId11" Type="http://schemas.openxmlformats.org/officeDocument/2006/relationships/diagramLayout" Target="../diagrams/layout18.xml"/><Relationship Id="rId5" Type="http://schemas.openxmlformats.org/officeDocument/2006/relationships/diagramColors" Target="../diagrams/colors17.xml"/><Relationship Id="rId10" Type="http://schemas.openxmlformats.org/officeDocument/2006/relationships/diagramData" Target="../diagrams/data18.xml"/><Relationship Id="rId4" Type="http://schemas.openxmlformats.org/officeDocument/2006/relationships/diagramQuickStyle" Target="../diagrams/quickStyle17.xml"/><Relationship Id="rId9" Type="http://schemas.openxmlformats.org/officeDocument/2006/relationships/image" Target="../media/image61.png"/><Relationship Id="rId14" Type="http://schemas.microsoft.com/office/2007/relationships/diagramDrawing" Target="../diagrams/drawing1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2.xml.rels><?xml version="1.0" encoding="UTF-8" standalone="yes"?>
<Relationships xmlns="http://schemas.openxmlformats.org/package/2006/relationships"><Relationship Id="rId8" Type="http://schemas.openxmlformats.org/officeDocument/2006/relationships/diagramData" Target="../diagrams/data20.xml"/><Relationship Id="rId13" Type="http://schemas.openxmlformats.org/officeDocument/2006/relationships/image" Target="../media/image68.jpeg"/><Relationship Id="rId18" Type="http://schemas.openxmlformats.org/officeDocument/2006/relationships/diagramColors" Target="../diagrams/colors21.xml"/><Relationship Id="rId3" Type="http://schemas.openxmlformats.org/officeDocument/2006/relationships/image" Target="../media/image63.jpeg"/><Relationship Id="rId7" Type="http://schemas.openxmlformats.org/officeDocument/2006/relationships/image" Target="../media/image67.jpeg"/><Relationship Id="rId12" Type="http://schemas.microsoft.com/office/2007/relationships/diagramDrawing" Target="../diagrams/drawing20.xml"/><Relationship Id="rId17" Type="http://schemas.openxmlformats.org/officeDocument/2006/relationships/diagramQuickStyle" Target="../diagrams/quickStyle21.xml"/><Relationship Id="rId2" Type="http://schemas.openxmlformats.org/officeDocument/2006/relationships/image" Target="../media/image62.jpeg"/><Relationship Id="rId16" Type="http://schemas.openxmlformats.org/officeDocument/2006/relationships/diagramLayout" Target="../diagrams/layout21.xml"/><Relationship Id="rId1" Type="http://schemas.openxmlformats.org/officeDocument/2006/relationships/slideLayout" Target="../slideLayouts/slideLayout1.xml"/><Relationship Id="rId6" Type="http://schemas.openxmlformats.org/officeDocument/2006/relationships/image" Target="../media/image66.jpeg"/><Relationship Id="rId11" Type="http://schemas.openxmlformats.org/officeDocument/2006/relationships/diagramColors" Target="../diagrams/colors20.xml"/><Relationship Id="rId5" Type="http://schemas.openxmlformats.org/officeDocument/2006/relationships/image" Target="../media/image65.jpeg"/><Relationship Id="rId15" Type="http://schemas.openxmlformats.org/officeDocument/2006/relationships/diagramData" Target="../diagrams/data21.xml"/><Relationship Id="rId10" Type="http://schemas.openxmlformats.org/officeDocument/2006/relationships/diagramQuickStyle" Target="../diagrams/quickStyle20.xml"/><Relationship Id="rId19" Type="http://schemas.microsoft.com/office/2007/relationships/diagramDrawing" Target="../diagrams/drawing21.xml"/><Relationship Id="rId4" Type="http://schemas.openxmlformats.org/officeDocument/2006/relationships/image" Target="../media/image64.jpeg"/><Relationship Id="rId9" Type="http://schemas.openxmlformats.org/officeDocument/2006/relationships/diagramLayout" Target="../diagrams/layout20.xml"/><Relationship Id="rId14" Type="http://schemas.openxmlformats.org/officeDocument/2006/relationships/image" Target="../media/image69.jpeg"/></Relationships>
</file>

<file path=ppt/slides/_rels/slide4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9" Type="http://schemas.openxmlformats.org/officeDocument/2006/relationships/image" Target="../media/image70.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0.png"/><Relationship Id="rId7" Type="http://schemas.openxmlformats.org/officeDocument/2006/relationships/image" Target="../media/image19.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71.png"/><Relationship Id="rId4" Type="http://schemas.openxmlformats.org/officeDocument/2006/relationships/image" Target="../media/image21.svg"/><Relationship Id="rId9" Type="http://schemas.openxmlformats.org/officeDocument/2006/relationships/image" Target="../media/image17.svg"/></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0.png"/><Relationship Id="rId7" Type="http://schemas.openxmlformats.org/officeDocument/2006/relationships/image" Target="../media/image19.sv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71.png"/><Relationship Id="rId4" Type="http://schemas.openxmlformats.org/officeDocument/2006/relationships/image" Target="../media/image21.svg"/><Relationship Id="rId9" Type="http://schemas.openxmlformats.org/officeDocument/2006/relationships/image" Target="../media/image17.sv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3.png"/></Relationships>
</file>

<file path=ppt/slides/_rels/slide6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0.png"/><Relationship Id="rId7" Type="http://schemas.openxmlformats.org/officeDocument/2006/relationships/image" Target="../media/image19.sv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71.png"/><Relationship Id="rId4" Type="http://schemas.openxmlformats.org/officeDocument/2006/relationships/image" Target="../media/image21.svg"/><Relationship Id="rId9" Type="http://schemas.openxmlformats.org/officeDocument/2006/relationships/image" Target="../media/image17.svg"/></Relationships>
</file>

<file path=ppt/slides/_rels/slide6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0.png"/><Relationship Id="rId7" Type="http://schemas.openxmlformats.org/officeDocument/2006/relationships/image" Target="../media/image19.sv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71.png"/><Relationship Id="rId4" Type="http://schemas.openxmlformats.org/officeDocument/2006/relationships/image" Target="../media/image21.svg"/><Relationship Id="rId9" Type="http://schemas.openxmlformats.org/officeDocument/2006/relationships/image" Target="../media/image17.svg"/></Relationships>
</file>

<file path=ppt/slides/_rels/slide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9.png"/></Relationships>
</file>

<file path=ppt/slides/_rels/slide7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75.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8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8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8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8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120.png"/></Relationships>
</file>

<file path=ppt/slides/_rels/slide11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122.png"/></Relationships>
</file>

<file path=ppt/slides/_rels/slide1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0566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2" name="Picture 1" descr="A group of colorful text on a blue background&#10;&#10;Description automatically generated">
            <a:extLst>
              <a:ext uri="{FF2B5EF4-FFF2-40B4-BE49-F238E27FC236}">
                <a16:creationId xmlns:a16="http://schemas.microsoft.com/office/drawing/2014/main" id="{84789D6D-587A-331A-019B-60FD56BB9996}"/>
              </a:ext>
            </a:extLst>
          </p:cNvPr>
          <p:cNvPicPr>
            <a:picLocks noChangeAspect="1"/>
          </p:cNvPicPr>
          <p:nvPr/>
        </p:nvPicPr>
        <p:blipFill>
          <a:blip r:embed="rId3"/>
          <a:stretch>
            <a:fillRect/>
          </a:stretch>
        </p:blipFill>
        <p:spPr>
          <a:xfrm>
            <a:off x="48638" y="270037"/>
            <a:ext cx="12192000" cy="6204436"/>
          </a:xfrm>
          <a:prstGeom prst="rect">
            <a:avLst/>
          </a:prstGeom>
        </p:spPr>
      </p:pic>
    </p:spTree>
    <p:extLst>
      <p:ext uri="{BB962C8B-B14F-4D97-AF65-F5344CB8AC3E}">
        <p14:creationId xmlns:p14="http://schemas.microsoft.com/office/powerpoint/2010/main" val="428593014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9C9"/>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792104" y="415807"/>
            <a:ext cx="10824162" cy="541686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4400" b="1" dirty="0">
                <a:solidFill>
                  <a:srgbClr val="000000"/>
                </a:solidFill>
                <a:latin typeface="Arial"/>
                <a:cs typeface="Segoe UI"/>
              </a:rPr>
              <a:t>October is Down Syndrome Awareness Month.</a:t>
            </a:r>
            <a:r>
              <a:rPr lang="en-US" sz="4400" dirty="0">
                <a:solidFill>
                  <a:srgbClr val="000000"/>
                </a:solidFill>
                <a:latin typeface="Arial"/>
                <a:cs typeface="Segoe UI"/>
              </a:rPr>
              <a:t>​</a:t>
            </a:r>
          </a:p>
          <a:p>
            <a:pPr algn="ctr"/>
            <a:endParaRPr lang="en-US" sz="4400" dirty="0">
              <a:solidFill>
                <a:srgbClr val="000000"/>
              </a:solidFill>
              <a:latin typeface="Arial"/>
              <a:cs typeface="Segoe UI"/>
            </a:endParaRPr>
          </a:p>
          <a:p>
            <a:pPr algn="ctr"/>
            <a:r>
              <a:rPr lang="en-GB" sz="4400" dirty="0">
                <a:solidFill>
                  <a:srgbClr val="000000"/>
                </a:solidFill>
                <a:latin typeface="Arial"/>
                <a:cs typeface="Segoe UI"/>
              </a:rPr>
              <a:t>​</a:t>
            </a:r>
          </a:p>
          <a:p>
            <a:pPr algn="ctr"/>
            <a:r>
              <a:rPr lang="en-GB" sz="4400" b="1" dirty="0">
                <a:solidFill>
                  <a:srgbClr val="000000"/>
                </a:solidFill>
                <a:latin typeface="Arial"/>
                <a:cs typeface="Segoe UI"/>
              </a:rPr>
              <a:t>Today, we are going to be learning all about Down syndrome and how we can all be kind, respectful members of our community.</a:t>
            </a:r>
            <a:r>
              <a:rPr lang="en-US" sz="4400" dirty="0">
                <a:solidFill>
                  <a:srgbClr val="000000"/>
                </a:solidFill>
                <a:latin typeface="Arial"/>
                <a:cs typeface="Segoe UI"/>
              </a:rPr>
              <a:t>​</a:t>
            </a:r>
          </a:p>
        </p:txBody>
      </p:sp>
    </p:spTree>
    <p:extLst>
      <p:ext uri="{BB962C8B-B14F-4D97-AF65-F5344CB8AC3E}">
        <p14:creationId xmlns:p14="http://schemas.microsoft.com/office/powerpoint/2010/main" val="152378823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676400" y="331140"/>
            <a:ext cx="8839200"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7200" b="1" dirty="0">
                <a:solidFill>
                  <a:srgbClr val="000000"/>
                </a:solidFill>
                <a:latin typeface="Arial"/>
                <a:cs typeface="Segoe UI"/>
              </a:rPr>
              <a:t>Let's take a look at some of the vocabulary that we will be using today...</a:t>
            </a:r>
            <a:endParaRPr lang="en-US" sz="7200"/>
          </a:p>
        </p:txBody>
      </p:sp>
    </p:spTree>
    <p:extLst>
      <p:ext uri="{BB962C8B-B14F-4D97-AF65-F5344CB8AC3E}">
        <p14:creationId xmlns:p14="http://schemas.microsoft.com/office/powerpoint/2010/main" val="40001917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05364"/>
            <a:ext cx="11971865" cy="640175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GB" sz="3600" dirty="0">
                <a:latin typeface="Arial"/>
                <a:cs typeface="Segoe UI"/>
              </a:rPr>
              <a:t>​</a:t>
            </a:r>
            <a:endParaRPr lang="en-US" dirty="0"/>
          </a:p>
          <a:p>
            <a:r>
              <a:rPr lang="en-GB" sz="4400" b="1" dirty="0">
                <a:solidFill>
                  <a:srgbClr val="000000"/>
                </a:solidFill>
                <a:latin typeface="Arial"/>
                <a:cs typeface="Segoe UI"/>
              </a:rPr>
              <a:t>     Difference</a:t>
            </a:r>
            <a:endParaRPr lang="en-US" sz="4400">
              <a:latin typeface="Arial"/>
              <a:cs typeface="Segoe UI"/>
            </a:endParaRPr>
          </a:p>
          <a:p>
            <a:endParaRPr lang="en-GB" sz="4400" dirty="0">
              <a:latin typeface="Arial"/>
              <a:cs typeface="Segoe UI"/>
            </a:endParaRPr>
          </a:p>
          <a:p>
            <a:r>
              <a:rPr lang="en-GB" sz="4400" dirty="0">
                <a:latin typeface="Arial"/>
                <a:cs typeface="Segoe UI"/>
              </a:rPr>
              <a:t>​</a:t>
            </a:r>
          </a:p>
          <a:p>
            <a:r>
              <a:rPr lang="en-GB" sz="4400" b="1" dirty="0">
                <a:solidFill>
                  <a:srgbClr val="000000"/>
                </a:solidFill>
                <a:latin typeface="Arial"/>
                <a:cs typeface="Segoe UI"/>
              </a:rPr>
              <a:t>                 Inclusion</a:t>
            </a:r>
            <a:endParaRPr lang="en-GB" sz="4400" dirty="0">
              <a:solidFill>
                <a:srgbClr val="000000"/>
              </a:solidFill>
              <a:latin typeface="Arial"/>
              <a:cs typeface="Segoe UI"/>
            </a:endParaRPr>
          </a:p>
          <a:p>
            <a:endParaRPr lang="en-GB" sz="4400" dirty="0">
              <a:solidFill>
                <a:srgbClr val="000000"/>
              </a:solidFill>
              <a:latin typeface="Arial"/>
              <a:cs typeface="Segoe UI"/>
            </a:endParaRPr>
          </a:p>
          <a:p>
            <a:endParaRPr lang="en-GB" sz="4400" dirty="0">
              <a:solidFill>
                <a:srgbClr val="000000"/>
              </a:solidFill>
              <a:latin typeface="Arial"/>
              <a:cs typeface="Segoe UI"/>
            </a:endParaRPr>
          </a:p>
          <a:p>
            <a:r>
              <a:rPr lang="en-GB" sz="4400" b="1" dirty="0">
                <a:solidFill>
                  <a:srgbClr val="000000"/>
                </a:solidFill>
                <a:latin typeface="Arial"/>
                <a:cs typeface="Segoe UI"/>
              </a:rPr>
              <a:t>  Respect</a:t>
            </a:r>
            <a:endParaRPr lang="en-GB" sz="3600" dirty="0">
              <a:solidFill>
                <a:srgbClr val="000000"/>
              </a:solidFill>
              <a:latin typeface="Arial"/>
              <a:cs typeface="Segoe UI"/>
            </a:endParaRPr>
          </a:p>
          <a:p>
            <a:endParaRPr lang="en-GB" sz="3600" dirty="0">
              <a:solidFill>
                <a:srgbClr val="000000"/>
              </a:solidFill>
              <a:latin typeface="Arial"/>
              <a:cs typeface="Segoe UI"/>
            </a:endParaRPr>
          </a:p>
          <a:p>
            <a:endParaRPr lang="en-GB" sz="3600" dirty="0">
              <a:solidFill>
                <a:srgbClr val="000000"/>
              </a:solidFill>
              <a:latin typeface="Arial"/>
              <a:cs typeface="Segoe UI"/>
            </a:endParaRPr>
          </a:p>
        </p:txBody>
      </p:sp>
      <p:pic>
        <p:nvPicPr>
          <p:cNvPr id="2" name="Picture 1" descr="A group of children holding hands around the earth&#10;&#10;Description automatically generated">
            <a:extLst>
              <a:ext uri="{FF2B5EF4-FFF2-40B4-BE49-F238E27FC236}">
                <a16:creationId xmlns:a16="http://schemas.microsoft.com/office/drawing/2014/main" id="{C8718F61-F72C-C04E-B787-3591B78F4A4D}"/>
              </a:ext>
            </a:extLst>
          </p:cNvPr>
          <p:cNvPicPr>
            <a:picLocks noChangeAspect="1"/>
          </p:cNvPicPr>
          <p:nvPr/>
        </p:nvPicPr>
        <p:blipFill>
          <a:blip r:embed="rId3"/>
          <a:stretch>
            <a:fillRect/>
          </a:stretch>
        </p:blipFill>
        <p:spPr>
          <a:xfrm>
            <a:off x="3986213" y="2170641"/>
            <a:ext cx="3914775" cy="3752850"/>
          </a:xfrm>
          <a:prstGeom prst="rect">
            <a:avLst/>
          </a:prstGeom>
        </p:spPr>
      </p:pic>
      <p:pic>
        <p:nvPicPr>
          <p:cNvPr id="5" name="Picture 4" descr="A group of people with different shapes&#10;&#10;Description automatically generated">
            <a:extLst>
              <a:ext uri="{FF2B5EF4-FFF2-40B4-BE49-F238E27FC236}">
                <a16:creationId xmlns:a16="http://schemas.microsoft.com/office/drawing/2014/main" id="{48CCD590-78B5-0046-824E-DFFBD509B83F}"/>
              </a:ext>
            </a:extLst>
          </p:cNvPr>
          <p:cNvPicPr>
            <a:picLocks noChangeAspect="1"/>
          </p:cNvPicPr>
          <p:nvPr/>
        </p:nvPicPr>
        <p:blipFill>
          <a:blip r:embed="rId4"/>
          <a:stretch>
            <a:fillRect/>
          </a:stretch>
        </p:blipFill>
        <p:spPr>
          <a:xfrm>
            <a:off x="457729" y="1782762"/>
            <a:ext cx="2259541" cy="2344208"/>
          </a:xfrm>
          <a:prstGeom prst="rect">
            <a:avLst/>
          </a:prstGeom>
        </p:spPr>
      </p:pic>
      <p:pic>
        <p:nvPicPr>
          <p:cNvPr id="6" name="Picture 5" descr="A group of hands forming a heart&#10;&#10;Description automatically generated">
            <a:extLst>
              <a:ext uri="{FF2B5EF4-FFF2-40B4-BE49-F238E27FC236}">
                <a16:creationId xmlns:a16="http://schemas.microsoft.com/office/drawing/2014/main" id="{A64127F8-CA16-FF7F-CCA0-43AA95685E66}"/>
              </a:ext>
            </a:extLst>
          </p:cNvPr>
          <p:cNvPicPr>
            <a:picLocks noChangeAspect="1"/>
          </p:cNvPicPr>
          <p:nvPr/>
        </p:nvPicPr>
        <p:blipFill>
          <a:blip r:embed="rId5"/>
          <a:stretch>
            <a:fillRect/>
          </a:stretch>
        </p:blipFill>
        <p:spPr>
          <a:xfrm>
            <a:off x="9169929" y="3831696"/>
            <a:ext cx="1895475" cy="1971675"/>
          </a:xfrm>
          <a:prstGeom prst="rect">
            <a:avLst/>
          </a:prstGeom>
        </p:spPr>
      </p:pic>
      <p:pic>
        <p:nvPicPr>
          <p:cNvPr id="7" name="Picture 6" descr="A group of women standing together&#10;&#10;Description automatically generated">
            <a:extLst>
              <a:ext uri="{FF2B5EF4-FFF2-40B4-BE49-F238E27FC236}">
                <a16:creationId xmlns:a16="http://schemas.microsoft.com/office/drawing/2014/main" id="{DE64968A-0737-D9D5-4579-B34D130D392C}"/>
              </a:ext>
            </a:extLst>
          </p:cNvPr>
          <p:cNvPicPr>
            <a:picLocks noChangeAspect="1"/>
          </p:cNvPicPr>
          <p:nvPr/>
        </p:nvPicPr>
        <p:blipFill>
          <a:blip r:embed="rId6"/>
          <a:stretch>
            <a:fillRect/>
          </a:stretch>
        </p:blipFill>
        <p:spPr>
          <a:xfrm>
            <a:off x="8565092" y="106363"/>
            <a:ext cx="3426883" cy="2073275"/>
          </a:xfrm>
          <a:prstGeom prst="rect">
            <a:avLst/>
          </a:prstGeom>
        </p:spPr>
      </p:pic>
      <p:pic>
        <p:nvPicPr>
          <p:cNvPr id="8" name="Picture 7" descr="A group of hands with their hands raised&#10;&#10;Description automatically generated">
            <a:extLst>
              <a:ext uri="{FF2B5EF4-FFF2-40B4-BE49-F238E27FC236}">
                <a16:creationId xmlns:a16="http://schemas.microsoft.com/office/drawing/2014/main" id="{45E217BD-B713-962F-9381-B49587A87A61}"/>
              </a:ext>
            </a:extLst>
          </p:cNvPr>
          <p:cNvPicPr>
            <a:picLocks noChangeAspect="1"/>
          </p:cNvPicPr>
          <p:nvPr/>
        </p:nvPicPr>
        <p:blipFill>
          <a:blip r:embed="rId7"/>
          <a:stretch>
            <a:fillRect/>
          </a:stretch>
        </p:blipFill>
        <p:spPr>
          <a:xfrm>
            <a:off x="-3175" y="3704"/>
            <a:ext cx="2224616" cy="1127125"/>
          </a:xfrm>
          <a:prstGeom prst="rect">
            <a:avLst/>
          </a:prstGeom>
        </p:spPr>
      </p:pic>
    </p:spTree>
    <p:extLst>
      <p:ext uri="{BB962C8B-B14F-4D97-AF65-F5344CB8AC3E}">
        <p14:creationId xmlns:p14="http://schemas.microsoft.com/office/powerpoint/2010/main" val="188564709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05364"/>
            <a:ext cx="11971865" cy="6647974"/>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600" b="1" u="sng" dirty="0">
                <a:solidFill>
                  <a:srgbClr val="000000"/>
                </a:solidFill>
                <a:latin typeface="Arial"/>
                <a:cs typeface="Segoe UI"/>
              </a:rPr>
              <a:t>Key Vocabulary</a:t>
            </a:r>
            <a:r>
              <a:rPr lang="en-US" sz="3600" dirty="0">
                <a:latin typeface="Arial"/>
                <a:cs typeface="Segoe UI"/>
              </a:rPr>
              <a:t>​</a:t>
            </a:r>
            <a:endParaRPr lang="en-US"/>
          </a:p>
          <a:p>
            <a:pPr algn="ctr"/>
            <a:r>
              <a:rPr lang="en-GB" sz="3600" dirty="0">
                <a:latin typeface="Arial"/>
                <a:cs typeface="Segoe UI"/>
              </a:rPr>
              <a:t>​</a:t>
            </a:r>
          </a:p>
          <a:p>
            <a:pPr algn="ctr"/>
            <a:r>
              <a:rPr lang="en-GB" sz="3600" b="1" dirty="0">
                <a:solidFill>
                  <a:srgbClr val="000000"/>
                </a:solidFill>
                <a:latin typeface="Arial"/>
                <a:cs typeface="Segoe UI"/>
              </a:rPr>
              <a:t>Difference: </a:t>
            </a:r>
            <a:r>
              <a:rPr lang="en-GB" sz="3600" dirty="0">
                <a:solidFill>
                  <a:srgbClr val="000000"/>
                </a:solidFill>
                <a:latin typeface="Arial"/>
                <a:cs typeface="Segoe UI"/>
              </a:rPr>
              <a:t>When things are not exactly the same.</a:t>
            </a:r>
            <a:r>
              <a:rPr lang="en-US" sz="3600" dirty="0">
                <a:latin typeface="Arial"/>
                <a:cs typeface="Segoe UI"/>
              </a:rPr>
              <a:t>​</a:t>
            </a:r>
          </a:p>
          <a:p>
            <a:pPr algn="ctr"/>
            <a:endParaRPr lang="en-GB" sz="3600" dirty="0">
              <a:latin typeface="Arial"/>
              <a:cs typeface="Segoe UI"/>
            </a:endParaRPr>
          </a:p>
          <a:p>
            <a:pPr algn="ctr"/>
            <a:r>
              <a:rPr lang="en-GB" sz="3600" dirty="0">
                <a:latin typeface="Arial"/>
                <a:cs typeface="Segoe UI"/>
              </a:rPr>
              <a:t>​</a:t>
            </a:r>
          </a:p>
          <a:p>
            <a:pPr algn="ctr"/>
            <a:r>
              <a:rPr lang="en-GB" sz="3600" b="1" dirty="0">
                <a:solidFill>
                  <a:srgbClr val="000000"/>
                </a:solidFill>
                <a:latin typeface="Arial"/>
                <a:cs typeface="Segoe UI"/>
              </a:rPr>
              <a:t>Inclusion: </a:t>
            </a:r>
            <a:r>
              <a:rPr lang="en-GB" sz="3600" dirty="0">
                <a:solidFill>
                  <a:srgbClr val="000000"/>
                </a:solidFill>
                <a:latin typeface="Arial"/>
                <a:cs typeface="Segoe UI"/>
              </a:rPr>
              <a:t>Making sure everyone is included and has the same opportunities.</a:t>
            </a:r>
          </a:p>
          <a:p>
            <a:pPr algn="ctr"/>
            <a:endParaRPr lang="en-GB" sz="3600" dirty="0">
              <a:solidFill>
                <a:srgbClr val="000000"/>
              </a:solidFill>
              <a:latin typeface="Arial"/>
              <a:cs typeface="Segoe UI"/>
            </a:endParaRPr>
          </a:p>
          <a:p>
            <a:pPr algn="ctr"/>
            <a:endParaRPr lang="en-GB" sz="3600" dirty="0">
              <a:solidFill>
                <a:srgbClr val="000000"/>
              </a:solidFill>
              <a:latin typeface="Arial"/>
              <a:cs typeface="Segoe UI"/>
            </a:endParaRPr>
          </a:p>
          <a:p>
            <a:pPr algn="ctr"/>
            <a:r>
              <a:rPr lang="en-GB" sz="3600" b="1" dirty="0">
                <a:solidFill>
                  <a:srgbClr val="000000"/>
                </a:solidFill>
                <a:latin typeface="Arial"/>
                <a:cs typeface="Segoe UI"/>
              </a:rPr>
              <a:t>Respect:</a:t>
            </a:r>
            <a:r>
              <a:rPr lang="en-GB" sz="3600" dirty="0">
                <a:solidFill>
                  <a:srgbClr val="000000"/>
                </a:solidFill>
                <a:latin typeface="Arial"/>
                <a:cs typeface="Segoe UI"/>
              </a:rPr>
              <a:t> Treating people kindly and fairly.</a:t>
            </a:r>
          </a:p>
          <a:p>
            <a:endParaRPr lang="en-GB" sz="3600" dirty="0">
              <a:solidFill>
                <a:srgbClr val="000000"/>
              </a:solidFill>
              <a:latin typeface="Arial"/>
              <a:cs typeface="Segoe UI"/>
            </a:endParaRPr>
          </a:p>
          <a:p>
            <a:endParaRPr lang="en-GB" sz="3600" dirty="0">
              <a:solidFill>
                <a:srgbClr val="000000"/>
              </a:solidFill>
              <a:latin typeface="Arial"/>
              <a:cs typeface="Segoe UI"/>
            </a:endParaRPr>
          </a:p>
        </p:txBody>
      </p:sp>
    </p:spTree>
    <p:extLst>
      <p:ext uri="{BB962C8B-B14F-4D97-AF65-F5344CB8AC3E}">
        <p14:creationId xmlns:p14="http://schemas.microsoft.com/office/powerpoint/2010/main" val="36749657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1C5272-5E33-CEA3-8B6A-AE91240921D7}"/>
              </a:ext>
            </a:extLst>
          </p:cNvPr>
          <p:cNvSpPr txBox="1"/>
          <p:nvPr/>
        </p:nvSpPr>
        <p:spPr bwMode="auto">
          <a:xfrm>
            <a:off x="444031" y="425215"/>
            <a:ext cx="11407421" cy="498598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dirty="0">
                <a:solidFill>
                  <a:srgbClr val="000000"/>
                </a:solidFill>
                <a:latin typeface="Arial"/>
                <a:cs typeface="Segoe UI"/>
              </a:rPr>
              <a:t>We are also going to be thinking about some of our British Values today:</a:t>
            </a:r>
            <a:r>
              <a:rPr lang="en-US" sz="5400" dirty="0">
                <a:solidFill>
                  <a:srgbClr val="000000"/>
                </a:solidFill>
                <a:latin typeface="Arial"/>
                <a:cs typeface="Segoe UI"/>
              </a:rPr>
              <a:t>​</a:t>
            </a:r>
          </a:p>
          <a:p>
            <a:pPr algn="ctr"/>
            <a:r>
              <a:rPr lang="en-GB" sz="5400" dirty="0">
                <a:solidFill>
                  <a:srgbClr val="000000"/>
                </a:solidFill>
                <a:latin typeface="Arial"/>
                <a:cs typeface="Segoe UI"/>
              </a:rPr>
              <a:t>​</a:t>
            </a:r>
          </a:p>
          <a:p>
            <a:pPr marL="571500" indent="-571500" algn="ctr">
              <a:buFont typeface="Calibri,Sans-Serif"/>
              <a:buChar char="-"/>
            </a:pPr>
            <a:r>
              <a:rPr lang="en-GB" sz="5400" b="1" dirty="0">
                <a:solidFill>
                  <a:srgbClr val="000000"/>
                </a:solidFill>
                <a:latin typeface="Arial"/>
                <a:cs typeface="Arial"/>
              </a:rPr>
              <a:t>Mutual Respect</a:t>
            </a:r>
            <a:r>
              <a:rPr lang="en-US" sz="5400" dirty="0">
                <a:solidFill>
                  <a:srgbClr val="000000"/>
                </a:solidFill>
                <a:latin typeface="Arial"/>
                <a:cs typeface="Arial"/>
              </a:rPr>
              <a:t>​</a:t>
            </a:r>
          </a:p>
          <a:p>
            <a:pPr marL="571500" indent="-571500" algn="ctr">
              <a:buFont typeface="Calibri,Sans-Serif"/>
              <a:buChar char="-"/>
            </a:pPr>
            <a:r>
              <a:rPr lang="en-GB" sz="5400" b="1" dirty="0">
                <a:solidFill>
                  <a:srgbClr val="000000"/>
                </a:solidFill>
                <a:latin typeface="Arial"/>
                <a:cs typeface="Arial"/>
              </a:rPr>
              <a:t>Tolerance</a:t>
            </a:r>
          </a:p>
        </p:txBody>
      </p:sp>
    </p:spTree>
    <p:extLst>
      <p:ext uri="{BB962C8B-B14F-4D97-AF65-F5344CB8AC3E}">
        <p14:creationId xmlns:p14="http://schemas.microsoft.com/office/powerpoint/2010/main" val="408274717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84338" y="73376"/>
            <a:ext cx="6075017" cy="52629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5400" b="1" dirty="0">
                <a:solidFill>
                  <a:srgbClr val="000000"/>
                </a:solidFill>
                <a:latin typeface="Arial"/>
                <a:cs typeface="Arial"/>
              </a:rPr>
              <a:t>Tolerance:</a:t>
            </a:r>
            <a:endParaRPr lang="en-US" sz="5400">
              <a:solidFill>
                <a:srgbClr val="000000"/>
              </a:solidFill>
              <a:cs typeface="Arial"/>
            </a:endParaRPr>
          </a:p>
          <a:p>
            <a:pPr algn="ctr"/>
            <a:endParaRPr lang="en-GB" sz="3600" b="1" dirty="0">
              <a:solidFill>
                <a:srgbClr val="000000"/>
              </a:solidFill>
              <a:latin typeface="Arial"/>
              <a:cs typeface="Arial"/>
            </a:endParaRPr>
          </a:p>
          <a:p>
            <a:pPr marL="571500" indent="-571500" algn="ctr">
              <a:buFont typeface="Calibri"/>
              <a:buChar char="-"/>
            </a:pPr>
            <a:r>
              <a:rPr lang="en-GB" sz="3600" dirty="0">
                <a:solidFill>
                  <a:srgbClr val="000000"/>
                </a:solidFill>
                <a:latin typeface="Arial"/>
                <a:cs typeface="Arial"/>
              </a:rPr>
              <a:t>Accepting differences and celebrating differences.</a:t>
            </a:r>
          </a:p>
          <a:p>
            <a:pPr marL="571500" indent="-571500" algn="ctr">
              <a:buFont typeface="Calibri"/>
              <a:buChar char="-"/>
            </a:pPr>
            <a:endParaRPr lang="en-GB" sz="3600" b="1" dirty="0">
              <a:solidFill>
                <a:srgbClr val="000000"/>
              </a:solidFill>
              <a:latin typeface="Arial"/>
              <a:cs typeface="Arial"/>
            </a:endParaRPr>
          </a:p>
          <a:p>
            <a:pPr marL="571500" indent="-571500" algn="ctr">
              <a:buFont typeface="Calibri"/>
              <a:buChar char="-"/>
            </a:pP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p:txBody>
      </p:sp>
      <p:sp>
        <p:nvSpPr>
          <p:cNvPr id="8" name="TextBox 7">
            <a:extLst>
              <a:ext uri="{FF2B5EF4-FFF2-40B4-BE49-F238E27FC236}">
                <a16:creationId xmlns:a16="http://schemas.microsoft.com/office/drawing/2014/main" id="{DF3AA58D-5122-47CC-6222-0C919623958F}"/>
              </a:ext>
            </a:extLst>
          </p:cNvPr>
          <p:cNvSpPr txBox="1"/>
          <p:nvPr/>
        </p:nvSpPr>
        <p:spPr>
          <a:xfrm>
            <a:off x="5602173" y="73377"/>
            <a:ext cx="6348405" cy="47089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5400" b="1" dirty="0">
                <a:solidFill>
                  <a:srgbClr val="000000"/>
                </a:solidFill>
                <a:latin typeface="Arial"/>
                <a:cs typeface="Arial"/>
              </a:rPr>
              <a:t>Mutual Respect:</a:t>
            </a:r>
            <a:endParaRPr lang="en-US" sz="5400">
              <a:solidFill>
                <a:srgbClr val="000000"/>
              </a:solidFill>
              <a:cs typeface="Arial"/>
            </a:endParaRPr>
          </a:p>
          <a:p>
            <a:pPr algn="ctr"/>
            <a:endParaRPr lang="en-GB" sz="3600" dirty="0">
              <a:solidFill>
                <a:srgbClr val="000000"/>
              </a:solidFill>
              <a:latin typeface="Arial"/>
              <a:cs typeface="Arial"/>
            </a:endParaRPr>
          </a:p>
          <a:p>
            <a:pPr marL="571500" indent="-571500" algn="ctr">
              <a:buFont typeface="Calibri"/>
              <a:buChar char="-"/>
            </a:pPr>
            <a:r>
              <a:rPr lang="en-GB" sz="3600" dirty="0">
                <a:solidFill>
                  <a:srgbClr val="000000"/>
                </a:solidFill>
                <a:latin typeface="Arial"/>
                <a:cs typeface="Arial"/>
              </a:rPr>
              <a:t>Treating everyone kindly and fairly, no matter who they are.</a:t>
            </a:r>
          </a:p>
          <a:p>
            <a:pPr marL="571500" indent="-571500" algn="ctr">
              <a:buFont typeface="Calibri"/>
              <a:buChar char="-"/>
            </a:pP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p:txBody>
      </p:sp>
      <p:pic>
        <p:nvPicPr>
          <p:cNvPr id="3" name="Picture 2" descr="A group of children holding hands around the earth&#10;&#10;Description automatically generated">
            <a:extLst>
              <a:ext uri="{FF2B5EF4-FFF2-40B4-BE49-F238E27FC236}">
                <a16:creationId xmlns:a16="http://schemas.microsoft.com/office/drawing/2014/main" id="{4A32327F-16E7-63DD-00A5-23AF50B3B843}"/>
              </a:ext>
            </a:extLst>
          </p:cNvPr>
          <p:cNvPicPr>
            <a:picLocks noChangeAspect="1"/>
          </p:cNvPicPr>
          <p:nvPr/>
        </p:nvPicPr>
        <p:blipFill>
          <a:blip r:embed="rId3"/>
          <a:stretch>
            <a:fillRect/>
          </a:stretch>
        </p:blipFill>
        <p:spPr>
          <a:xfrm>
            <a:off x="4460345" y="2704041"/>
            <a:ext cx="3499909" cy="3371850"/>
          </a:xfrm>
          <a:prstGeom prst="rect">
            <a:avLst/>
          </a:prstGeom>
        </p:spPr>
      </p:pic>
      <p:pic>
        <p:nvPicPr>
          <p:cNvPr id="5" name="Picture 4" descr="A group of hands forming a heart&#10;&#10;Description automatically generated">
            <a:extLst>
              <a:ext uri="{FF2B5EF4-FFF2-40B4-BE49-F238E27FC236}">
                <a16:creationId xmlns:a16="http://schemas.microsoft.com/office/drawing/2014/main" id="{6FC66DA7-17E9-26C8-3098-DF8B9B406C48}"/>
              </a:ext>
            </a:extLst>
          </p:cNvPr>
          <p:cNvPicPr>
            <a:picLocks noChangeAspect="1"/>
          </p:cNvPicPr>
          <p:nvPr/>
        </p:nvPicPr>
        <p:blipFill>
          <a:blip r:embed="rId4"/>
          <a:stretch>
            <a:fillRect/>
          </a:stretch>
        </p:blipFill>
        <p:spPr>
          <a:xfrm>
            <a:off x="9313862" y="3780896"/>
            <a:ext cx="1895475" cy="1971675"/>
          </a:xfrm>
          <a:prstGeom prst="rect">
            <a:avLst/>
          </a:prstGeom>
        </p:spPr>
      </p:pic>
      <p:pic>
        <p:nvPicPr>
          <p:cNvPr id="10" name="Picture 9" descr="A group of women standing together&#10;&#10;Description automatically generated">
            <a:extLst>
              <a:ext uri="{FF2B5EF4-FFF2-40B4-BE49-F238E27FC236}">
                <a16:creationId xmlns:a16="http://schemas.microsoft.com/office/drawing/2014/main" id="{179B1127-5CE8-3986-78BD-1D1EC41242DC}"/>
              </a:ext>
            </a:extLst>
          </p:cNvPr>
          <p:cNvPicPr>
            <a:picLocks noChangeAspect="1"/>
          </p:cNvPicPr>
          <p:nvPr/>
        </p:nvPicPr>
        <p:blipFill>
          <a:blip r:embed="rId5"/>
          <a:stretch>
            <a:fillRect/>
          </a:stretch>
        </p:blipFill>
        <p:spPr>
          <a:xfrm>
            <a:off x="301625" y="3730096"/>
            <a:ext cx="3426883" cy="2073275"/>
          </a:xfrm>
          <a:prstGeom prst="rect">
            <a:avLst/>
          </a:prstGeom>
        </p:spPr>
      </p:pic>
    </p:spTree>
    <p:extLst>
      <p:ext uri="{BB962C8B-B14F-4D97-AF65-F5344CB8AC3E}">
        <p14:creationId xmlns:p14="http://schemas.microsoft.com/office/powerpoint/2010/main" val="379977530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5" name="Picture 4" descr="A child smiling at the camera&#10;&#10;Description automatically generated">
            <a:extLst>
              <a:ext uri="{FF2B5EF4-FFF2-40B4-BE49-F238E27FC236}">
                <a16:creationId xmlns:a16="http://schemas.microsoft.com/office/drawing/2014/main" id="{C097D46F-0107-513C-A713-1AE338B8112A}"/>
              </a:ext>
            </a:extLst>
          </p:cNvPr>
          <p:cNvPicPr>
            <a:picLocks noChangeAspect="1"/>
          </p:cNvPicPr>
          <p:nvPr/>
        </p:nvPicPr>
        <p:blipFill>
          <a:blip r:embed="rId3"/>
          <a:stretch>
            <a:fillRect/>
          </a:stretch>
        </p:blipFill>
        <p:spPr>
          <a:xfrm>
            <a:off x="1588" y="-2644"/>
            <a:ext cx="5838825" cy="6863291"/>
          </a:xfrm>
          <a:prstGeom prst="rect">
            <a:avLst/>
          </a:prstGeom>
        </p:spPr>
      </p:pic>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63819" y="-114316"/>
            <a:ext cx="2564701" cy="2564701"/>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153686" y="4798234"/>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354523" y="1267749"/>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Have you ever heard of Down syndrome?</a:t>
            </a:r>
            <a:endParaRPr lang="en-US" sz="4800" dirty="0">
              <a:solidFill>
                <a:schemeClr val="bg1"/>
              </a:solidFill>
              <a:latin typeface="Arial"/>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76" y="4767335"/>
            <a:ext cx="2036311" cy="2036311"/>
          </a:xfrm>
          <a:prstGeom prst="rect">
            <a:avLst/>
          </a:prstGeom>
        </p:spPr>
      </p:pic>
    </p:spTree>
    <p:extLst>
      <p:ext uri="{BB962C8B-B14F-4D97-AF65-F5344CB8AC3E}">
        <p14:creationId xmlns:p14="http://schemas.microsoft.com/office/powerpoint/2010/main" val="165609717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5603A-BD48-733C-3CC9-52349BF6C234}"/>
              </a:ext>
            </a:extLst>
          </p:cNvPr>
          <p:cNvSpPr>
            <a:spLocks noGrp="1"/>
          </p:cNvSpPr>
          <p:nvPr>
            <p:ph type="title"/>
          </p:nvPr>
        </p:nvSpPr>
        <p:spPr>
          <a:xfrm>
            <a:off x="941" y="-218134"/>
            <a:ext cx="12190117" cy="1325563"/>
          </a:xfrm>
        </p:spPr>
        <p:txBody>
          <a:bodyPr>
            <a:normAutofit/>
          </a:bodyPr>
          <a:lstStyle/>
          <a:p>
            <a:pPr algn="ctr"/>
            <a:r>
              <a:rPr lang="en-US" dirty="0">
                <a:solidFill>
                  <a:srgbClr val="000000"/>
                </a:solidFill>
                <a:latin typeface="Arial"/>
                <a:cs typeface="Arial"/>
              </a:rPr>
              <a:t>What is Down syndrome?</a:t>
            </a:r>
          </a:p>
        </p:txBody>
      </p:sp>
      <p:pic>
        <p:nvPicPr>
          <p:cNvPr id="21" name="Picture 20" descr="A baby sleeping on a blanket&#10;&#10;Description automatically generated">
            <a:extLst>
              <a:ext uri="{FF2B5EF4-FFF2-40B4-BE49-F238E27FC236}">
                <a16:creationId xmlns:a16="http://schemas.microsoft.com/office/drawing/2014/main" id="{024E07FA-7C15-E3B8-5B20-FEE031060F8C}"/>
              </a:ext>
            </a:extLst>
          </p:cNvPr>
          <p:cNvPicPr>
            <a:picLocks noChangeAspect="1"/>
          </p:cNvPicPr>
          <p:nvPr/>
        </p:nvPicPr>
        <p:blipFill>
          <a:blip r:embed="rId2"/>
          <a:stretch>
            <a:fillRect/>
          </a:stretch>
        </p:blipFill>
        <p:spPr>
          <a:xfrm>
            <a:off x="5155581" y="978869"/>
            <a:ext cx="6397083" cy="5113996"/>
          </a:xfrm>
          <a:prstGeom prst="rect">
            <a:avLst/>
          </a:prstGeom>
        </p:spPr>
      </p:pic>
      <p:sp>
        <p:nvSpPr>
          <p:cNvPr id="22" name="TextBox 4">
            <a:extLst>
              <a:ext uri="{FF2B5EF4-FFF2-40B4-BE49-F238E27FC236}">
                <a16:creationId xmlns:a16="http://schemas.microsoft.com/office/drawing/2014/main" id="{40378390-18B5-4E78-B457-78F171CB48AC}"/>
              </a:ext>
            </a:extLst>
          </p:cNvPr>
          <p:cNvSpPr txBox="1"/>
          <p:nvPr/>
        </p:nvSpPr>
        <p:spPr>
          <a:xfrm>
            <a:off x="355600" y="1606812"/>
            <a:ext cx="3744913" cy="3970318"/>
          </a:xfrm>
          <a:prstGeom prst="rect">
            <a:avLst/>
          </a:prstGeom>
          <a:noFill/>
        </p:spPr>
        <p:txBody>
          <a:bodyPr wrap="square" lIns="91440" tIns="45720" rIns="91440" bIns="4572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dirty="0">
                <a:solidFill>
                  <a:srgbClr val="000000"/>
                </a:solidFill>
                <a:latin typeface="Arial"/>
              </a:rPr>
              <a:t>People are born with Down syndrome. It </a:t>
            </a:r>
          </a:p>
          <a:p>
            <a:pPr algn="ctr"/>
            <a:r>
              <a:rPr lang="en-US" sz="3600" dirty="0">
                <a:solidFill>
                  <a:srgbClr val="000000"/>
                </a:solidFill>
                <a:latin typeface="Arial"/>
              </a:rPr>
              <a:t> is not an illness and you cannot catch it like a cold. </a:t>
            </a:r>
            <a:endParaRPr lang="en-GB" sz="36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09054989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hild carrying a child on her back&#10;&#10;Description automatically generated">
            <a:extLst>
              <a:ext uri="{FF2B5EF4-FFF2-40B4-BE49-F238E27FC236}">
                <a16:creationId xmlns:a16="http://schemas.microsoft.com/office/drawing/2014/main" id="{3B369315-C35D-08D4-E708-A1F8678ECDA8}"/>
              </a:ext>
            </a:extLst>
          </p:cNvPr>
          <p:cNvPicPr>
            <a:picLocks noChangeAspect="1"/>
          </p:cNvPicPr>
          <p:nvPr/>
        </p:nvPicPr>
        <p:blipFill>
          <a:blip r:embed="rId2"/>
          <a:stretch>
            <a:fillRect/>
          </a:stretch>
        </p:blipFill>
        <p:spPr>
          <a:xfrm>
            <a:off x="5440106" y="0"/>
            <a:ext cx="5642177" cy="6858000"/>
          </a:xfrm>
          <a:prstGeom prst="rect">
            <a:avLst/>
          </a:prstGeom>
        </p:spPr>
      </p:pic>
      <p:sp>
        <p:nvSpPr>
          <p:cNvPr id="6" name="TextBox 4">
            <a:extLst>
              <a:ext uri="{FF2B5EF4-FFF2-40B4-BE49-F238E27FC236}">
                <a16:creationId xmlns:a16="http://schemas.microsoft.com/office/drawing/2014/main" id="{77CD5F60-910D-400B-9AC9-A3385627D42A}"/>
              </a:ext>
            </a:extLst>
          </p:cNvPr>
          <p:cNvSpPr txBox="1"/>
          <p:nvPr/>
        </p:nvSpPr>
        <p:spPr>
          <a:xfrm>
            <a:off x="94271" y="1203874"/>
            <a:ext cx="5197151" cy="4524315"/>
          </a:xfrm>
          <a:prstGeom prst="rect">
            <a:avLst/>
          </a:prstGeom>
          <a:noFill/>
        </p:spPr>
        <p:txBody>
          <a:bodyPr wrap="square" lIns="91440" tIns="45720" rIns="91440" bIns="4572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dirty="0">
                <a:solidFill>
                  <a:srgbClr val="000000"/>
                </a:solidFill>
                <a:latin typeface="Arial"/>
              </a:rPr>
              <a:t>Children with Down syndrome share some physical characteristics...</a:t>
            </a:r>
          </a:p>
          <a:p>
            <a:endParaRPr lang="en-US" sz="3600" dirty="0">
              <a:solidFill>
                <a:srgbClr val="000000"/>
              </a:solidFill>
              <a:latin typeface="Arial" panose="020B0604020202020204" pitchFamily="34" charset="0"/>
            </a:endParaRPr>
          </a:p>
          <a:p>
            <a:pPr algn="ctr"/>
            <a:r>
              <a:rPr lang="en-US" sz="3600" dirty="0">
                <a:solidFill>
                  <a:srgbClr val="000000"/>
                </a:solidFill>
                <a:latin typeface="Arial"/>
              </a:rPr>
              <a:t>but look more like their families than each other. </a:t>
            </a:r>
            <a:endParaRPr lang="en-GB" sz="3600">
              <a:solidFill>
                <a:srgbClr val="000000"/>
              </a:solidFill>
              <a:latin typeface="Arial" panose="020B0604020202020204" pitchFamily="34" charset="0"/>
            </a:endParaRPr>
          </a:p>
        </p:txBody>
      </p:sp>
    </p:spTree>
    <p:extLst>
      <p:ext uri="{BB962C8B-B14F-4D97-AF65-F5344CB8AC3E}">
        <p14:creationId xmlns:p14="http://schemas.microsoft.com/office/powerpoint/2010/main" val="258394239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5A918299-6FCE-A30D-EE0F-F855BE46A96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29500" y="0"/>
            <a:ext cx="4762500" cy="6857475"/>
          </a:xfrm>
          <a:prstGeom prst="rect">
            <a:avLst/>
          </a:prstGeom>
        </p:spPr>
      </p:pic>
      <p:sp>
        <p:nvSpPr>
          <p:cNvPr id="45" name="Content Placeholder 44">
            <a:extLst>
              <a:ext uri="{FF2B5EF4-FFF2-40B4-BE49-F238E27FC236}">
                <a16:creationId xmlns:a16="http://schemas.microsoft.com/office/drawing/2014/main" id="{D2EF5D1D-F486-BD41-55DB-7F9D41884919}"/>
              </a:ext>
            </a:extLst>
          </p:cNvPr>
          <p:cNvSpPr>
            <a:spLocks noGrp="1"/>
          </p:cNvSpPr>
          <p:nvPr>
            <p:ph idx="1"/>
          </p:nvPr>
        </p:nvSpPr>
        <p:spPr>
          <a:xfrm>
            <a:off x="681050" y="926300"/>
            <a:ext cx="6027235" cy="5643020"/>
          </a:xfrm>
        </p:spPr>
        <p:txBody>
          <a:bodyPr vert="horz" lIns="91440" tIns="45720" rIns="91440" bIns="45720" rtlCol="0" anchor="t">
            <a:normAutofit/>
          </a:bodyPr>
          <a:lstStyle/>
          <a:p>
            <a:pPr marL="0" indent="0" algn="ctr">
              <a:lnSpc>
                <a:spcPct val="100000"/>
              </a:lnSpc>
              <a:spcBef>
                <a:spcPts val="0"/>
              </a:spcBef>
              <a:buNone/>
            </a:pPr>
            <a:r>
              <a:rPr lang="en-US" sz="4400" dirty="0">
                <a:latin typeface="Arial"/>
                <a:ea typeface="Calibri"/>
                <a:cs typeface="Calibri"/>
              </a:rPr>
              <a:t>It may take children with Down syndrome longer to learn some things. They might need some extra practice or support.</a:t>
            </a:r>
            <a:endParaRPr lang="en-US" sz="4400" dirty="0">
              <a:cs typeface="Arial" panose="020B0604020202020204"/>
            </a:endParaRPr>
          </a:p>
          <a:p>
            <a:pPr algn="ctr">
              <a:lnSpc>
                <a:spcPct val="100000"/>
              </a:lnSpc>
              <a:spcBef>
                <a:spcPts val="0"/>
              </a:spcBef>
            </a:pPr>
            <a:endParaRPr lang="en-US" sz="3600" dirty="0">
              <a:latin typeface="Arial"/>
              <a:ea typeface="Calibri"/>
              <a:cs typeface="Calibri"/>
            </a:endParaRPr>
          </a:p>
          <a:p>
            <a:pPr algn="ctr">
              <a:lnSpc>
                <a:spcPct val="100000"/>
              </a:lnSpc>
              <a:spcBef>
                <a:spcPts val="0"/>
              </a:spcBef>
            </a:pPr>
            <a:endParaRPr lang="en-US" sz="3600" dirty="0">
              <a:latin typeface="Arial"/>
              <a:ea typeface="Calibri"/>
              <a:cs typeface="Calibri"/>
            </a:endParaRPr>
          </a:p>
        </p:txBody>
      </p:sp>
    </p:spTree>
    <p:extLst>
      <p:ext uri="{BB962C8B-B14F-4D97-AF65-F5344CB8AC3E}">
        <p14:creationId xmlns:p14="http://schemas.microsoft.com/office/powerpoint/2010/main" val="92882062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D58037-DDEA-9028-AA47-D11E7C88968B}"/>
              </a:ext>
            </a:extLst>
          </p:cNvPr>
          <p:cNvSpPr txBox="1"/>
          <p:nvPr/>
        </p:nvSpPr>
        <p:spPr bwMode="auto">
          <a:xfrm>
            <a:off x="1017623" y="65697"/>
            <a:ext cx="10308542" cy="519350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cs typeface="Arial"/>
              </a:rPr>
              <a:t>Can you always do something straight away? Can you think of a time you needed extra help or time?</a:t>
            </a:r>
          </a:p>
        </p:txBody>
      </p:sp>
    </p:spTree>
    <p:extLst>
      <p:ext uri="{BB962C8B-B14F-4D97-AF65-F5344CB8AC3E}">
        <p14:creationId xmlns:p14="http://schemas.microsoft.com/office/powerpoint/2010/main" val="72911776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D58037-DDEA-9028-AA47-D11E7C88968B}"/>
              </a:ext>
            </a:extLst>
          </p:cNvPr>
          <p:cNvSpPr txBox="1"/>
          <p:nvPr/>
        </p:nvSpPr>
        <p:spPr bwMode="auto">
          <a:xfrm>
            <a:off x="1017623" y="65697"/>
            <a:ext cx="10308542" cy="519350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How does it feel when it is tricky to do something? How can other people help at times like this?</a:t>
            </a:r>
          </a:p>
        </p:txBody>
      </p:sp>
    </p:spTree>
    <p:extLst>
      <p:ext uri="{BB962C8B-B14F-4D97-AF65-F5344CB8AC3E}">
        <p14:creationId xmlns:p14="http://schemas.microsoft.com/office/powerpoint/2010/main" val="222248287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DB3A1773-8A31-4EC6-812F-26761AA029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5696" y="653522"/>
            <a:ext cx="5744034" cy="3822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9B749ADA-4086-83E1-694B-383DA818EC58}"/>
              </a:ext>
            </a:extLst>
          </p:cNvPr>
          <p:cNvSpPr txBox="1"/>
          <p:nvPr/>
        </p:nvSpPr>
        <p:spPr bwMode="auto">
          <a:xfrm>
            <a:off x="6685156" y="347546"/>
            <a:ext cx="5298687" cy="6155531"/>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200" dirty="0">
                <a:solidFill>
                  <a:srgbClr val="000000"/>
                </a:solidFill>
                <a:latin typeface="Arial"/>
                <a:ea typeface="Calibri"/>
                <a:cs typeface="Calibri"/>
              </a:rPr>
              <a:t>There are things in our body called chromosomes and they decide on things like what </a:t>
            </a:r>
            <a:r>
              <a:rPr lang="en-US" sz="3200" err="1">
                <a:solidFill>
                  <a:srgbClr val="000000"/>
                </a:solidFill>
                <a:latin typeface="Arial"/>
                <a:ea typeface="Calibri"/>
                <a:cs typeface="Calibri"/>
              </a:rPr>
              <a:t>colour</a:t>
            </a:r>
            <a:r>
              <a:rPr lang="en-US" sz="3200" dirty="0">
                <a:solidFill>
                  <a:srgbClr val="000000"/>
                </a:solidFill>
                <a:latin typeface="Arial"/>
                <a:ea typeface="Calibri"/>
                <a:cs typeface="Calibri"/>
              </a:rPr>
              <a:t> eyes you have.</a:t>
            </a:r>
            <a:endParaRPr lang="en-US" sz="3200">
              <a:latin typeface="Arial"/>
              <a:ea typeface="Calibri"/>
              <a:cs typeface="Calibri"/>
            </a:endParaRPr>
          </a:p>
          <a:p>
            <a:pPr algn="ctr"/>
            <a:endParaRPr lang="en-US" sz="3200" dirty="0">
              <a:solidFill>
                <a:srgbClr val="000000"/>
              </a:solidFill>
              <a:latin typeface="Arial"/>
              <a:ea typeface="Calibri"/>
              <a:cs typeface="Calibri"/>
            </a:endParaRPr>
          </a:p>
          <a:p>
            <a:pPr algn="ctr"/>
            <a:r>
              <a:rPr lang="en-US" sz="3200" dirty="0">
                <a:solidFill>
                  <a:srgbClr val="000000"/>
                </a:solidFill>
                <a:latin typeface="Arial"/>
                <a:ea typeface="Calibri"/>
                <a:cs typeface="Calibri"/>
              </a:rPr>
              <a:t>Down syndrome is caused by an extra chromosome. </a:t>
            </a:r>
          </a:p>
          <a:p>
            <a:pPr algn="ctr"/>
            <a:endParaRPr lang="en-US" sz="3200" dirty="0">
              <a:solidFill>
                <a:srgbClr val="000000"/>
              </a:solidFill>
              <a:latin typeface="Arial"/>
              <a:ea typeface="Calibri"/>
              <a:cs typeface="Calibri"/>
            </a:endParaRPr>
          </a:p>
          <a:p>
            <a:pPr algn="ctr"/>
            <a:r>
              <a:rPr lang="en-US" sz="3200" dirty="0">
                <a:solidFill>
                  <a:srgbClr val="000000"/>
                </a:solidFill>
                <a:latin typeface="Arial"/>
                <a:ea typeface="Calibri"/>
                <a:cs typeface="Calibri"/>
              </a:rPr>
              <a:t>Having Down syndrome is just one part of a person – just like eye </a:t>
            </a:r>
            <a:r>
              <a:rPr lang="en-US" sz="3200" err="1">
                <a:solidFill>
                  <a:srgbClr val="000000"/>
                </a:solidFill>
                <a:latin typeface="Arial"/>
                <a:ea typeface="Calibri"/>
                <a:cs typeface="Calibri"/>
              </a:rPr>
              <a:t>colour</a:t>
            </a:r>
            <a:r>
              <a:rPr lang="en-US" sz="3200" dirty="0">
                <a:solidFill>
                  <a:srgbClr val="000000"/>
                </a:solidFill>
                <a:latin typeface="Arial"/>
                <a:ea typeface="Calibri"/>
                <a:cs typeface="Calibri"/>
              </a:rPr>
              <a:t>.</a:t>
            </a:r>
          </a:p>
          <a:p>
            <a:pPr algn="ctr"/>
            <a:endParaRPr lang="en-US" sz="2400" dirty="0">
              <a:solidFill>
                <a:srgbClr val="000000"/>
              </a:solidFill>
              <a:latin typeface="Arial"/>
              <a:ea typeface="Calibri"/>
              <a:cs typeface="Calibri"/>
            </a:endParaRPr>
          </a:p>
          <a:p>
            <a:pPr algn="ctr"/>
            <a:endParaRPr lang="en-US" sz="2400" dirty="0">
              <a:solidFill>
                <a:srgbClr val="000000"/>
              </a:solidFill>
              <a:latin typeface="Arial"/>
              <a:ea typeface="Calibri"/>
              <a:cs typeface="Calibri"/>
            </a:endParaRPr>
          </a:p>
        </p:txBody>
      </p:sp>
    </p:spTree>
    <p:extLst>
      <p:ext uri="{BB962C8B-B14F-4D97-AF65-F5344CB8AC3E}">
        <p14:creationId xmlns:p14="http://schemas.microsoft.com/office/powerpoint/2010/main" val="1568461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DB3A1773-8A31-4EC6-812F-26761AA029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5994" y="1293926"/>
            <a:ext cx="5744034" cy="3822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a:extLst>
              <a:ext uri="{FF2B5EF4-FFF2-40B4-BE49-F238E27FC236}">
                <a16:creationId xmlns:a16="http://schemas.microsoft.com/office/drawing/2014/main" id="{6BF08391-6396-DC9D-A8C1-C5BFE2D2E73B}"/>
              </a:ext>
            </a:extLst>
          </p:cNvPr>
          <p:cNvSpPr txBox="1"/>
          <p:nvPr/>
        </p:nvSpPr>
        <p:spPr bwMode="auto">
          <a:xfrm>
            <a:off x="6378894" y="1051418"/>
            <a:ext cx="5520129" cy="4308872"/>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000" dirty="0">
                <a:solidFill>
                  <a:srgbClr val="000000"/>
                </a:solidFill>
                <a:latin typeface="Arial"/>
                <a:ea typeface="Calibri"/>
                <a:cs typeface="Calibri"/>
              </a:rPr>
              <a:t>Because these look like </a:t>
            </a:r>
            <a:r>
              <a:rPr lang="en-US" sz="4000" err="1">
                <a:solidFill>
                  <a:srgbClr val="000000"/>
                </a:solidFill>
                <a:latin typeface="Arial"/>
                <a:ea typeface="Calibri"/>
                <a:cs typeface="Calibri"/>
              </a:rPr>
              <a:t>colourful</a:t>
            </a:r>
            <a:r>
              <a:rPr lang="en-US" sz="4000" dirty="0">
                <a:solidFill>
                  <a:srgbClr val="000000"/>
                </a:solidFill>
                <a:latin typeface="Arial"/>
                <a:ea typeface="Calibri"/>
                <a:cs typeface="Calibri"/>
              </a:rPr>
              <a:t> socks, this is why people often wear bright, </a:t>
            </a:r>
            <a:r>
              <a:rPr lang="en-US" sz="4000" err="1">
                <a:solidFill>
                  <a:srgbClr val="000000"/>
                </a:solidFill>
                <a:latin typeface="Arial"/>
                <a:ea typeface="Calibri"/>
                <a:cs typeface="Calibri"/>
              </a:rPr>
              <a:t>colourful</a:t>
            </a:r>
            <a:r>
              <a:rPr lang="en-US" sz="4000" dirty="0">
                <a:solidFill>
                  <a:srgbClr val="000000"/>
                </a:solidFill>
                <a:latin typeface="Arial"/>
                <a:ea typeface="Calibri"/>
                <a:cs typeface="Calibri"/>
              </a:rPr>
              <a:t> socks to raise awareness about Down syndrome.</a:t>
            </a:r>
            <a:endParaRPr lang="en-US" sz="4000">
              <a:latin typeface="Arial"/>
            </a:endParaRPr>
          </a:p>
        </p:txBody>
      </p:sp>
    </p:spTree>
    <p:extLst>
      <p:ext uri="{BB962C8B-B14F-4D97-AF65-F5344CB8AC3E}">
        <p14:creationId xmlns:p14="http://schemas.microsoft.com/office/powerpoint/2010/main" val="3755760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E4385B-8486-4433-6485-6B4009B84FB5}"/>
              </a:ext>
            </a:extLst>
          </p:cNvPr>
          <p:cNvPicPr>
            <a:picLocks noChangeAspect="1"/>
          </p:cNvPicPr>
          <p:nvPr/>
        </p:nvPicPr>
        <p:blipFill>
          <a:blip r:embed="rId2"/>
          <a:stretch>
            <a:fillRect/>
          </a:stretch>
        </p:blipFill>
        <p:spPr>
          <a:xfrm>
            <a:off x="7572375" y="185"/>
            <a:ext cx="4619625" cy="6857815"/>
          </a:xfrm>
          <a:prstGeom prst="rect">
            <a:avLst/>
          </a:prstGeom>
        </p:spPr>
      </p:pic>
      <p:sp>
        <p:nvSpPr>
          <p:cNvPr id="2" name="Title 1">
            <a:extLst>
              <a:ext uri="{FF2B5EF4-FFF2-40B4-BE49-F238E27FC236}">
                <a16:creationId xmlns:a16="http://schemas.microsoft.com/office/drawing/2014/main" id="{CD81562C-1923-98F8-3F3C-7399C978F666}"/>
              </a:ext>
            </a:extLst>
          </p:cNvPr>
          <p:cNvSpPr>
            <a:spLocks noGrp="1"/>
          </p:cNvSpPr>
          <p:nvPr>
            <p:ph type="title"/>
          </p:nvPr>
        </p:nvSpPr>
        <p:spPr>
          <a:xfrm>
            <a:off x="838200" y="378030"/>
            <a:ext cx="5257800" cy="877888"/>
          </a:xfrm>
        </p:spPr>
        <p:txBody>
          <a:bodyPr>
            <a:normAutofit fontScale="90000"/>
          </a:bodyPr>
          <a:lstStyle/>
          <a:p>
            <a:r>
              <a:rPr lang="en-US" dirty="0">
                <a:solidFill>
                  <a:srgbClr val="000000"/>
                </a:solidFill>
                <a:latin typeface="Arial"/>
                <a:cs typeface="Arial"/>
              </a:rPr>
              <a:t>Children with Down syndrome:</a:t>
            </a:r>
          </a:p>
        </p:txBody>
      </p:sp>
      <p:sp>
        <p:nvSpPr>
          <p:cNvPr id="12" name="Content Placeholder 11">
            <a:extLst>
              <a:ext uri="{FF2B5EF4-FFF2-40B4-BE49-F238E27FC236}">
                <a16:creationId xmlns:a16="http://schemas.microsoft.com/office/drawing/2014/main" id="{227DD13D-B7BA-72DF-3AE3-D6493A05903A}"/>
              </a:ext>
            </a:extLst>
          </p:cNvPr>
          <p:cNvSpPr>
            <a:spLocks noGrp="1"/>
          </p:cNvSpPr>
          <p:nvPr>
            <p:ph idx="1"/>
          </p:nvPr>
        </p:nvSpPr>
        <p:spPr>
          <a:xfrm>
            <a:off x="516467" y="2130425"/>
            <a:ext cx="6502400" cy="4165072"/>
          </a:xfrm>
        </p:spPr>
        <p:txBody>
          <a:bodyPr vert="horz" lIns="91440" tIns="45720" rIns="91440" bIns="45720" rtlCol="0" anchor="t">
            <a:normAutofit/>
          </a:bodyPr>
          <a:lstStyle/>
          <a:p>
            <a:pPr algn="ctr">
              <a:lnSpc>
                <a:spcPct val="100000"/>
              </a:lnSpc>
              <a:spcBef>
                <a:spcPts val="0"/>
              </a:spcBef>
            </a:pPr>
            <a:r>
              <a:rPr lang="en-US" sz="4400" dirty="0">
                <a:latin typeface="Arial"/>
                <a:ea typeface="Calibri"/>
                <a:cs typeface="Calibri"/>
              </a:rPr>
              <a:t>Are good at some things and have to work really hard at others – just like all children.</a:t>
            </a:r>
            <a:endParaRPr lang="en-US" sz="4400">
              <a:latin typeface="Arial"/>
              <a:cs typeface="Arial"/>
            </a:endParaRPr>
          </a:p>
          <a:p>
            <a:pPr marL="285750" indent="-285750">
              <a:lnSpc>
                <a:spcPct val="100000"/>
              </a:lnSpc>
              <a:spcBef>
                <a:spcPts val="0"/>
              </a:spcBef>
              <a:buFont typeface="Arial"/>
              <a:buChar char="•"/>
            </a:pPr>
            <a:endParaRPr lang="en-US" sz="4400" dirty="0">
              <a:solidFill>
                <a:srgbClr val="444444"/>
              </a:solidFill>
              <a:latin typeface="Calibri"/>
              <a:ea typeface="Calibri"/>
              <a:cs typeface="Calibri"/>
            </a:endParaRPr>
          </a:p>
        </p:txBody>
      </p:sp>
    </p:spTree>
    <p:extLst>
      <p:ext uri="{BB962C8B-B14F-4D97-AF65-F5344CB8AC3E}">
        <p14:creationId xmlns:p14="http://schemas.microsoft.com/office/powerpoint/2010/main" val="167582136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E4385B-8486-4433-6485-6B4009B84FB5}"/>
              </a:ext>
            </a:extLst>
          </p:cNvPr>
          <p:cNvPicPr>
            <a:picLocks noChangeAspect="1"/>
          </p:cNvPicPr>
          <p:nvPr/>
        </p:nvPicPr>
        <p:blipFill>
          <a:blip r:embed="rId2"/>
          <a:stretch>
            <a:fillRect/>
          </a:stretch>
        </p:blipFill>
        <p:spPr>
          <a:xfrm>
            <a:off x="7572375" y="185"/>
            <a:ext cx="4619625" cy="6857815"/>
          </a:xfrm>
          <a:prstGeom prst="rect">
            <a:avLst/>
          </a:prstGeom>
        </p:spPr>
      </p:pic>
      <p:sp>
        <p:nvSpPr>
          <p:cNvPr id="2" name="Title 1">
            <a:extLst>
              <a:ext uri="{FF2B5EF4-FFF2-40B4-BE49-F238E27FC236}">
                <a16:creationId xmlns:a16="http://schemas.microsoft.com/office/drawing/2014/main" id="{CD81562C-1923-98F8-3F3C-7399C978F666}"/>
              </a:ext>
            </a:extLst>
          </p:cNvPr>
          <p:cNvSpPr>
            <a:spLocks noGrp="1"/>
          </p:cNvSpPr>
          <p:nvPr>
            <p:ph type="title"/>
          </p:nvPr>
        </p:nvSpPr>
        <p:spPr>
          <a:xfrm>
            <a:off x="838200" y="378030"/>
            <a:ext cx="5257800" cy="877888"/>
          </a:xfrm>
        </p:spPr>
        <p:txBody>
          <a:bodyPr>
            <a:normAutofit fontScale="90000"/>
          </a:bodyPr>
          <a:lstStyle/>
          <a:p>
            <a:r>
              <a:rPr lang="en-US" dirty="0">
                <a:solidFill>
                  <a:srgbClr val="000000"/>
                </a:solidFill>
                <a:latin typeface="Arial"/>
                <a:cs typeface="Arial"/>
              </a:rPr>
              <a:t>Children with Down syndrome:</a:t>
            </a:r>
          </a:p>
        </p:txBody>
      </p:sp>
      <p:sp>
        <p:nvSpPr>
          <p:cNvPr id="12" name="Content Placeholder 11">
            <a:extLst>
              <a:ext uri="{FF2B5EF4-FFF2-40B4-BE49-F238E27FC236}">
                <a16:creationId xmlns:a16="http://schemas.microsoft.com/office/drawing/2014/main" id="{227DD13D-B7BA-72DF-3AE3-D6493A05903A}"/>
              </a:ext>
            </a:extLst>
          </p:cNvPr>
          <p:cNvSpPr>
            <a:spLocks noGrp="1"/>
          </p:cNvSpPr>
          <p:nvPr>
            <p:ph idx="1"/>
          </p:nvPr>
        </p:nvSpPr>
        <p:spPr>
          <a:xfrm>
            <a:off x="618067" y="2426758"/>
            <a:ext cx="6536267" cy="4114272"/>
          </a:xfrm>
        </p:spPr>
        <p:txBody>
          <a:bodyPr vert="horz" lIns="91440" tIns="45720" rIns="91440" bIns="45720" rtlCol="0" anchor="t">
            <a:normAutofit/>
          </a:bodyPr>
          <a:lstStyle/>
          <a:p>
            <a:pPr algn="ctr">
              <a:lnSpc>
                <a:spcPct val="100000"/>
              </a:lnSpc>
              <a:spcBef>
                <a:spcPts val="0"/>
              </a:spcBef>
            </a:pPr>
            <a:r>
              <a:rPr lang="en-US" sz="4400" dirty="0">
                <a:latin typeface="Arial"/>
                <a:ea typeface="Calibri"/>
                <a:cs typeface="Calibri"/>
              </a:rPr>
              <a:t>Have likes and dislikes – just like all children.</a:t>
            </a:r>
            <a:endParaRPr lang="en-US" sz="4400">
              <a:latin typeface="Arial"/>
              <a:cs typeface="Arial" panose="020B0604020202020204"/>
            </a:endParaRPr>
          </a:p>
          <a:p>
            <a:pPr algn="ctr">
              <a:lnSpc>
                <a:spcPct val="100000"/>
              </a:lnSpc>
              <a:spcBef>
                <a:spcPts val="0"/>
              </a:spcBef>
            </a:pPr>
            <a:endParaRPr lang="en-US" sz="4400" dirty="0">
              <a:latin typeface="Arial"/>
              <a:ea typeface="Calibri"/>
              <a:cs typeface="Calibri"/>
            </a:endParaRPr>
          </a:p>
        </p:txBody>
      </p:sp>
    </p:spTree>
    <p:extLst>
      <p:ext uri="{BB962C8B-B14F-4D97-AF65-F5344CB8AC3E}">
        <p14:creationId xmlns:p14="http://schemas.microsoft.com/office/powerpoint/2010/main" val="275132910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E4385B-8486-4433-6485-6B4009B84FB5}"/>
              </a:ext>
            </a:extLst>
          </p:cNvPr>
          <p:cNvPicPr>
            <a:picLocks noChangeAspect="1"/>
          </p:cNvPicPr>
          <p:nvPr/>
        </p:nvPicPr>
        <p:blipFill>
          <a:blip r:embed="rId2"/>
          <a:stretch>
            <a:fillRect/>
          </a:stretch>
        </p:blipFill>
        <p:spPr>
          <a:xfrm>
            <a:off x="7572375" y="185"/>
            <a:ext cx="4619625" cy="6857815"/>
          </a:xfrm>
          <a:prstGeom prst="rect">
            <a:avLst/>
          </a:prstGeom>
        </p:spPr>
      </p:pic>
      <p:sp>
        <p:nvSpPr>
          <p:cNvPr id="2" name="Title 1">
            <a:extLst>
              <a:ext uri="{FF2B5EF4-FFF2-40B4-BE49-F238E27FC236}">
                <a16:creationId xmlns:a16="http://schemas.microsoft.com/office/drawing/2014/main" id="{CD81562C-1923-98F8-3F3C-7399C978F666}"/>
              </a:ext>
            </a:extLst>
          </p:cNvPr>
          <p:cNvSpPr>
            <a:spLocks noGrp="1"/>
          </p:cNvSpPr>
          <p:nvPr>
            <p:ph type="title"/>
          </p:nvPr>
        </p:nvSpPr>
        <p:spPr>
          <a:xfrm>
            <a:off x="838200" y="378030"/>
            <a:ext cx="5257800" cy="877888"/>
          </a:xfrm>
        </p:spPr>
        <p:txBody>
          <a:bodyPr>
            <a:normAutofit fontScale="90000"/>
          </a:bodyPr>
          <a:lstStyle/>
          <a:p>
            <a:r>
              <a:rPr lang="en-US" dirty="0">
                <a:solidFill>
                  <a:srgbClr val="000000"/>
                </a:solidFill>
                <a:latin typeface="Arial"/>
                <a:cs typeface="Arial"/>
              </a:rPr>
              <a:t>Children with Down syndrome:</a:t>
            </a:r>
          </a:p>
        </p:txBody>
      </p:sp>
      <p:sp>
        <p:nvSpPr>
          <p:cNvPr id="12" name="Content Placeholder 11">
            <a:extLst>
              <a:ext uri="{FF2B5EF4-FFF2-40B4-BE49-F238E27FC236}">
                <a16:creationId xmlns:a16="http://schemas.microsoft.com/office/drawing/2014/main" id="{227DD13D-B7BA-72DF-3AE3-D6493A05903A}"/>
              </a:ext>
            </a:extLst>
          </p:cNvPr>
          <p:cNvSpPr>
            <a:spLocks noGrp="1"/>
          </p:cNvSpPr>
          <p:nvPr>
            <p:ph idx="1"/>
          </p:nvPr>
        </p:nvSpPr>
        <p:spPr>
          <a:xfrm>
            <a:off x="550333" y="2486025"/>
            <a:ext cx="6527800" cy="4131205"/>
          </a:xfrm>
        </p:spPr>
        <p:txBody>
          <a:bodyPr vert="horz" lIns="91440" tIns="45720" rIns="91440" bIns="45720" rtlCol="0" anchor="t">
            <a:normAutofit/>
          </a:bodyPr>
          <a:lstStyle/>
          <a:p>
            <a:pPr algn="ctr">
              <a:lnSpc>
                <a:spcPct val="100000"/>
              </a:lnSpc>
              <a:spcBef>
                <a:spcPts val="0"/>
              </a:spcBef>
            </a:pPr>
            <a:r>
              <a:rPr lang="en-US" sz="4400" dirty="0">
                <a:latin typeface="Arial"/>
                <a:ea typeface="Calibri"/>
                <a:cs typeface="Calibri"/>
              </a:rPr>
              <a:t>Have wants, hopes, dreams and feelings - just like all children.</a:t>
            </a:r>
            <a:endParaRPr lang="en-US" sz="4400">
              <a:latin typeface="Arial"/>
              <a:cs typeface="Arial"/>
            </a:endParaRPr>
          </a:p>
          <a:p>
            <a:pPr marL="285750" indent="-285750" algn="ctr">
              <a:lnSpc>
                <a:spcPct val="100000"/>
              </a:lnSpc>
              <a:spcBef>
                <a:spcPts val="0"/>
              </a:spcBef>
              <a:buFont typeface="Arial"/>
              <a:buChar char="•"/>
            </a:pPr>
            <a:endParaRPr lang="en-US" sz="4400" dirty="0">
              <a:latin typeface="Arial"/>
              <a:ea typeface="Calibri"/>
              <a:cs typeface="Calibri"/>
            </a:endParaRPr>
          </a:p>
        </p:txBody>
      </p:sp>
    </p:spTree>
    <p:extLst>
      <p:ext uri="{BB962C8B-B14F-4D97-AF65-F5344CB8AC3E}">
        <p14:creationId xmlns:p14="http://schemas.microsoft.com/office/powerpoint/2010/main" val="252075880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E4385B-8486-4433-6485-6B4009B84FB5}"/>
              </a:ext>
            </a:extLst>
          </p:cNvPr>
          <p:cNvPicPr>
            <a:picLocks noChangeAspect="1"/>
          </p:cNvPicPr>
          <p:nvPr/>
        </p:nvPicPr>
        <p:blipFill>
          <a:blip r:embed="rId2"/>
          <a:stretch>
            <a:fillRect/>
          </a:stretch>
        </p:blipFill>
        <p:spPr>
          <a:xfrm>
            <a:off x="7572375" y="185"/>
            <a:ext cx="4619625" cy="6857815"/>
          </a:xfrm>
          <a:prstGeom prst="rect">
            <a:avLst/>
          </a:prstGeom>
        </p:spPr>
      </p:pic>
      <p:sp>
        <p:nvSpPr>
          <p:cNvPr id="2" name="Title 1">
            <a:extLst>
              <a:ext uri="{FF2B5EF4-FFF2-40B4-BE49-F238E27FC236}">
                <a16:creationId xmlns:a16="http://schemas.microsoft.com/office/drawing/2014/main" id="{CD81562C-1923-98F8-3F3C-7399C978F666}"/>
              </a:ext>
            </a:extLst>
          </p:cNvPr>
          <p:cNvSpPr>
            <a:spLocks noGrp="1"/>
          </p:cNvSpPr>
          <p:nvPr>
            <p:ph type="title"/>
          </p:nvPr>
        </p:nvSpPr>
        <p:spPr>
          <a:xfrm>
            <a:off x="838200" y="378030"/>
            <a:ext cx="5257800" cy="877888"/>
          </a:xfrm>
        </p:spPr>
        <p:txBody>
          <a:bodyPr>
            <a:normAutofit fontScale="90000"/>
          </a:bodyPr>
          <a:lstStyle/>
          <a:p>
            <a:r>
              <a:rPr lang="en-US" dirty="0">
                <a:solidFill>
                  <a:srgbClr val="000000"/>
                </a:solidFill>
                <a:latin typeface="Arial"/>
                <a:cs typeface="Arial"/>
              </a:rPr>
              <a:t>Children with Down syndrome:</a:t>
            </a:r>
          </a:p>
        </p:txBody>
      </p:sp>
      <p:sp>
        <p:nvSpPr>
          <p:cNvPr id="12" name="Content Placeholder 11">
            <a:extLst>
              <a:ext uri="{FF2B5EF4-FFF2-40B4-BE49-F238E27FC236}">
                <a16:creationId xmlns:a16="http://schemas.microsoft.com/office/drawing/2014/main" id="{227DD13D-B7BA-72DF-3AE3-D6493A05903A}"/>
              </a:ext>
            </a:extLst>
          </p:cNvPr>
          <p:cNvSpPr>
            <a:spLocks noGrp="1"/>
          </p:cNvSpPr>
          <p:nvPr>
            <p:ph idx="1"/>
          </p:nvPr>
        </p:nvSpPr>
        <p:spPr>
          <a:xfrm>
            <a:off x="499533" y="2562225"/>
            <a:ext cx="6536267" cy="3919538"/>
          </a:xfrm>
        </p:spPr>
        <p:txBody>
          <a:bodyPr vert="horz" lIns="91440" tIns="45720" rIns="91440" bIns="45720" rtlCol="0" anchor="t">
            <a:normAutofit/>
          </a:bodyPr>
          <a:lstStyle/>
          <a:p>
            <a:pPr algn="ctr">
              <a:lnSpc>
                <a:spcPct val="100000"/>
              </a:lnSpc>
              <a:spcBef>
                <a:spcPts val="0"/>
              </a:spcBef>
            </a:pPr>
            <a:r>
              <a:rPr lang="en-US" sz="4400" dirty="0">
                <a:latin typeface="Arial"/>
                <a:ea typeface="Calibri"/>
                <a:cs typeface="Calibri"/>
              </a:rPr>
              <a:t>Want to be included and treated with kindness – just like all children.</a:t>
            </a:r>
            <a:endParaRPr lang="en-US" sz="4400">
              <a:latin typeface="Arial"/>
              <a:cs typeface="Arial"/>
            </a:endParaRPr>
          </a:p>
          <a:p>
            <a:pPr marL="285750" indent="-285750" algn="ctr">
              <a:lnSpc>
                <a:spcPct val="100000"/>
              </a:lnSpc>
              <a:spcBef>
                <a:spcPts val="0"/>
              </a:spcBef>
              <a:buFont typeface="Arial"/>
              <a:buChar char="•"/>
            </a:pPr>
            <a:endParaRPr lang="en-US" sz="4400" dirty="0">
              <a:latin typeface="Arial"/>
              <a:ea typeface="Calibri"/>
              <a:cs typeface="Calibri"/>
            </a:endParaRPr>
          </a:p>
        </p:txBody>
      </p:sp>
    </p:spTree>
    <p:extLst>
      <p:ext uri="{BB962C8B-B14F-4D97-AF65-F5344CB8AC3E}">
        <p14:creationId xmlns:p14="http://schemas.microsoft.com/office/powerpoint/2010/main" val="125191108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E4385B-8486-4433-6485-6B4009B84FB5}"/>
              </a:ext>
            </a:extLst>
          </p:cNvPr>
          <p:cNvPicPr>
            <a:picLocks noChangeAspect="1"/>
          </p:cNvPicPr>
          <p:nvPr/>
        </p:nvPicPr>
        <p:blipFill>
          <a:blip r:embed="rId2"/>
          <a:stretch>
            <a:fillRect/>
          </a:stretch>
        </p:blipFill>
        <p:spPr>
          <a:xfrm>
            <a:off x="7572375" y="185"/>
            <a:ext cx="4619625" cy="6857815"/>
          </a:xfrm>
          <a:prstGeom prst="rect">
            <a:avLst/>
          </a:prstGeom>
        </p:spPr>
      </p:pic>
      <p:sp>
        <p:nvSpPr>
          <p:cNvPr id="2" name="Title 1">
            <a:extLst>
              <a:ext uri="{FF2B5EF4-FFF2-40B4-BE49-F238E27FC236}">
                <a16:creationId xmlns:a16="http://schemas.microsoft.com/office/drawing/2014/main" id="{CD81562C-1923-98F8-3F3C-7399C978F666}"/>
              </a:ext>
            </a:extLst>
          </p:cNvPr>
          <p:cNvSpPr>
            <a:spLocks noGrp="1"/>
          </p:cNvSpPr>
          <p:nvPr>
            <p:ph type="title"/>
          </p:nvPr>
        </p:nvSpPr>
        <p:spPr>
          <a:xfrm>
            <a:off x="838200" y="378030"/>
            <a:ext cx="5257800" cy="877888"/>
          </a:xfrm>
        </p:spPr>
        <p:txBody>
          <a:bodyPr>
            <a:normAutofit fontScale="90000"/>
          </a:bodyPr>
          <a:lstStyle/>
          <a:p>
            <a:r>
              <a:rPr lang="en-US" dirty="0">
                <a:solidFill>
                  <a:srgbClr val="000000"/>
                </a:solidFill>
                <a:latin typeface="Arial"/>
                <a:cs typeface="Arial"/>
              </a:rPr>
              <a:t>Children with Down syndrome:</a:t>
            </a:r>
          </a:p>
        </p:txBody>
      </p:sp>
      <p:sp>
        <p:nvSpPr>
          <p:cNvPr id="12" name="Content Placeholder 11">
            <a:extLst>
              <a:ext uri="{FF2B5EF4-FFF2-40B4-BE49-F238E27FC236}">
                <a16:creationId xmlns:a16="http://schemas.microsoft.com/office/drawing/2014/main" id="{227DD13D-B7BA-72DF-3AE3-D6493A05903A}"/>
              </a:ext>
            </a:extLst>
          </p:cNvPr>
          <p:cNvSpPr>
            <a:spLocks noGrp="1"/>
          </p:cNvSpPr>
          <p:nvPr>
            <p:ph idx="1"/>
          </p:nvPr>
        </p:nvSpPr>
        <p:spPr>
          <a:xfrm>
            <a:off x="499533" y="2536825"/>
            <a:ext cx="6553200" cy="3851805"/>
          </a:xfrm>
        </p:spPr>
        <p:txBody>
          <a:bodyPr vert="horz" lIns="91440" tIns="45720" rIns="91440" bIns="45720" rtlCol="0" anchor="t">
            <a:normAutofit/>
          </a:bodyPr>
          <a:lstStyle/>
          <a:p>
            <a:pPr marL="285750" indent="-285750" algn="ctr">
              <a:lnSpc>
                <a:spcPct val="100000"/>
              </a:lnSpc>
              <a:spcBef>
                <a:spcPts val="0"/>
              </a:spcBef>
              <a:buFont typeface="Arial"/>
              <a:buChar char="•"/>
            </a:pPr>
            <a:endParaRPr lang="en-US" sz="1100" dirty="0">
              <a:solidFill>
                <a:srgbClr val="444444"/>
              </a:solidFill>
              <a:latin typeface="Calibri"/>
              <a:ea typeface="Calibri"/>
              <a:cs typeface="Calibri"/>
            </a:endParaRPr>
          </a:p>
          <a:p>
            <a:pPr algn="ctr">
              <a:lnSpc>
                <a:spcPct val="100000"/>
              </a:lnSpc>
              <a:spcBef>
                <a:spcPts val="0"/>
              </a:spcBef>
            </a:pPr>
            <a:r>
              <a:rPr lang="en-US" sz="4400" dirty="0">
                <a:latin typeface="Arial"/>
                <a:ea typeface="Calibri"/>
                <a:cs typeface="Calibri"/>
              </a:rPr>
              <a:t>Are all individuals – just like all children.</a:t>
            </a:r>
            <a:endParaRPr lang="en-US" sz="4400" dirty="0">
              <a:latin typeface="Arial"/>
              <a:cs typeface="Arial"/>
            </a:endParaRPr>
          </a:p>
        </p:txBody>
      </p:sp>
    </p:spTree>
    <p:extLst>
      <p:ext uri="{BB962C8B-B14F-4D97-AF65-F5344CB8AC3E}">
        <p14:creationId xmlns:p14="http://schemas.microsoft.com/office/powerpoint/2010/main" val="280490988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057ABD54-8CEF-056A-C432-25BE84F3F1C4}"/>
              </a:ext>
            </a:extLst>
          </p:cNvPr>
          <p:cNvSpPr txBox="1"/>
          <p:nvPr/>
        </p:nvSpPr>
        <p:spPr bwMode="auto">
          <a:xfrm>
            <a:off x="1128132" y="905107"/>
            <a:ext cx="5029200" cy="166199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600" dirty="0"/>
              <a:t>https://www.youtube.com/watch?v=_r_2rmDYfz4</a:t>
            </a:r>
          </a:p>
        </p:txBody>
      </p:sp>
      <p:pic>
        <p:nvPicPr>
          <p:cNvPr id="29" name="Picture 28" descr="A child in a black dress&#10;&#10;Description automatically generated">
            <a:extLst>
              <a:ext uri="{FF2B5EF4-FFF2-40B4-BE49-F238E27FC236}">
                <a16:creationId xmlns:a16="http://schemas.microsoft.com/office/drawing/2014/main" id="{52D41D20-41B1-706B-00E1-7367446B915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93334" y="0"/>
            <a:ext cx="3450966" cy="6171500"/>
          </a:xfrm>
          <a:prstGeom prst="rect">
            <a:avLst/>
          </a:prstGeom>
        </p:spPr>
      </p:pic>
      <p:sp>
        <p:nvSpPr>
          <p:cNvPr id="31" name="Content Placeholder 2">
            <a:extLst>
              <a:ext uri="{FF2B5EF4-FFF2-40B4-BE49-F238E27FC236}">
                <a16:creationId xmlns:a16="http://schemas.microsoft.com/office/drawing/2014/main" id="{7C8FDE02-9F80-1D84-C7FB-7F67EA57305B}"/>
              </a:ext>
            </a:extLst>
          </p:cNvPr>
          <p:cNvSpPr>
            <a:spLocks noGrp="1"/>
          </p:cNvSpPr>
          <p:nvPr>
            <p:ph idx="1"/>
          </p:nvPr>
        </p:nvSpPr>
        <p:spPr>
          <a:xfrm>
            <a:off x="922867" y="3079978"/>
            <a:ext cx="4824119" cy="2631848"/>
          </a:xfrm>
        </p:spPr>
        <p:txBody>
          <a:bodyPr vert="horz" lIns="91440" tIns="45720" rIns="91440" bIns="45720" rtlCol="0" anchor="t">
            <a:normAutofit lnSpcReduction="10000"/>
          </a:bodyPr>
          <a:lstStyle/>
          <a:p>
            <a:pPr algn="ctr"/>
            <a:r>
              <a:rPr lang="en-US" sz="4000" dirty="0"/>
              <a:t>Let's watch a video </a:t>
            </a:r>
            <a:r>
              <a:rPr lang="en-US" sz="4000" dirty="0">
                <a:hlinkClick r:id="rId3">
                  <a:extLst>
                    <a:ext uri="{A12FA001-AC4F-418D-AE19-62706E023703}">
                      <ahyp:hlinkClr xmlns:ahyp="http://schemas.microsoft.com/office/drawing/2018/hyperlinkcolor" val="tx"/>
                    </a:ext>
                  </a:extLst>
                </a:hlinkClick>
              </a:rPr>
              <a:t>to</a:t>
            </a:r>
            <a:r>
              <a:rPr lang="en-US" sz="4000" dirty="0"/>
              <a:t> find out a little bit more about Down syndrome.</a:t>
            </a:r>
            <a:endParaRPr lang="en-US" sz="4000" dirty="0">
              <a:cs typeface="Arial" panose="020B0604020202020204"/>
            </a:endParaRPr>
          </a:p>
          <a:p>
            <a:endParaRPr lang="en-US">
              <a:solidFill>
                <a:srgbClr val="001E3D"/>
              </a:solidFill>
            </a:endParaRPr>
          </a:p>
        </p:txBody>
      </p:sp>
    </p:spTree>
    <p:extLst>
      <p:ext uri="{BB962C8B-B14F-4D97-AF65-F5344CB8AC3E}">
        <p14:creationId xmlns:p14="http://schemas.microsoft.com/office/powerpoint/2010/main" val="179574501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D58037-DDEA-9028-AA47-D11E7C88968B}"/>
              </a:ext>
            </a:extLst>
          </p:cNvPr>
          <p:cNvSpPr txBox="1"/>
          <p:nvPr/>
        </p:nvSpPr>
        <p:spPr bwMode="auto">
          <a:xfrm>
            <a:off x="1082672" y="809112"/>
            <a:ext cx="10308542" cy="3895130"/>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6000" b="1" dirty="0">
                <a:solidFill>
                  <a:schemeClr val="bg1"/>
                </a:solidFill>
                <a:latin typeface="Arial"/>
              </a:rPr>
              <a:t>What have we learnt about Down syndrome so far?</a:t>
            </a:r>
          </a:p>
        </p:txBody>
      </p:sp>
    </p:spTree>
    <p:extLst>
      <p:ext uri="{BB962C8B-B14F-4D97-AF65-F5344CB8AC3E}">
        <p14:creationId xmlns:p14="http://schemas.microsoft.com/office/powerpoint/2010/main" val="4637035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699FAC-F6A9-59B9-EBB0-DA6F16C63B61}"/>
              </a:ext>
            </a:extLst>
          </p:cNvPr>
          <p:cNvSpPr txBox="1"/>
          <p:nvPr/>
        </p:nvSpPr>
        <p:spPr bwMode="auto">
          <a:xfrm>
            <a:off x="1082672" y="809112"/>
            <a:ext cx="10308542" cy="3895130"/>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6000" b="1" dirty="0">
                <a:solidFill>
                  <a:schemeClr val="bg1"/>
                </a:solidFill>
                <a:latin typeface="Arial"/>
              </a:rPr>
              <a:t>What different ways can you think of to communicate?</a:t>
            </a:r>
          </a:p>
        </p:txBody>
      </p:sp>
      <p:pic>
        <p:nvPicPr>
          <p:cNvPr id="4" name="Picture 3" descr="A hand holding a pen&#10;&#10;Description automatically generated">
            <a:extLst>
              <a:ext uri="{FF2B5EF4-FFF2-40B4-BE49-F238E27FC236}">
                <a16:creationId xmlns:a16="http://schemas.microsoft.com/office/drawing/2014/main" id="{BD877857-5C2A-6F88-B137-A2D08EFA7F44}"/>
              </a:ext>
            </a:extLst>
          </p:cNvPr>
          <p:cNvPicPr>
            <a:picLocks noChangeAspect="1"/>
          </p:cNvPicPr>
          <p:nvPr/>
        </p:nvPicPr>
        <p:blipFill>
          <a:blip r:embed="rId3"/>
          <a:stretch>
            <a:fillRect/>
          </a:stretch>
        </p:blipFill>
        <p:spPr>
          <a:xfrm>
            <a:off x="10604406" y="157443"/>
            <a:ext cx="1462928" cy="1307727"/>
          </a:xfrm>
          <a:prstGeom prst="rect">
            <a:avLst/>
          </a:prstGeom>
        </p:spPr>
      </p:pic>
      <p:pic>
        <p:nvPicPr>
          <p:cNvPr id="5" name="Picture 4" descr="A black and white icon of two people talking&#10;&#10;Description automatically generated">
            <a:extLst>
              <a:ext uri="{FF2B5EF4-FFF2-40B4-BE49-F238E27FC236}">
                <a16:creationId xmlns:a16="http://schemas.microsoft.com/office/drawing/2014/main" id="{E84D5838-505B-765D-6BAF-EF594A48897B}"/>
              </a:ext>
            </a:extLst>
          </p:cNvPr>
          <p:cNvPicPr>
            <a:picLocks noChangeAspect="1"/>
          </p:cNvPicPr>
          <p:nvPr/>
        </p:nvPicPr>
        <p:blipFill>
          <a:blip r:embed="rId4"/>
          <a:stretch>
            <a:fillRect/>
          </a:stretch>
        </p:blipFill>
        <p:spPr>
          <a:xfrm>
            <a:off x="124665" y="3931584"/>
            <a:ext cx="1552575" cy="1433233"/>
          </a:xfrm>
          <a:prstGeom prst="rect">
            <a:avLst/>
          </a:prstGeom>
        </p:spPr>
      </p:pic>
      <p:pic>
        <p:nvPicPr>
          <p:cNvPr id="6" name="Picture 5" descr="A black cell phone with a white screen&#10;&#10;Description automatically generated">
            <a:extLst>
              <a:ext uri="{FF2B5EF4-FFF2-40B4-BE49-F238E27FC236}">
                <a16:creationId xmlns:a16="http://schemas.microsoft.com/office/drawing/2014/main" id="{FEC09362-7D3B-ED0A-C9E0-B92F6F85FE93}"/>
              </a:ext>
            </a:extLst>
          </p:cNvPr>
          <p:cNvPicPr>
            <a:picLocks noChangeAspect="1"/>
          </p:cNvPicPr>
          <p:nvPr/>
        </p:nvPicPr>
        <p:blipFill>
          <a:blip r:embed="rId5"/>
          <a:stretch>
            <a:fillRect/>
          </a:stretch>
        </p:blipFill>
        <p:spPr>
          <a:xfrm>
            <a:off x="10336026" y="4468346"/>
            <a:ext cx="1148043" cy="1516156"/>
          </a:xfrm>
          <a:prstGeom prst="rect">
            <a:avLst/>
          </a:prstGeom>
        </p:spPr>
      </p:pic>
      <p:pic>
        <p:nvPicPr>
          <p:cNvPr id="7" name="Picture 6" descr="A black circle with a white phone symbol&#10;&#10;Description automatically generated">
            <a:extLst>
              <a:ext uri="{FF2B5EF4-FFF2-40B4-BE49-F238E27FC236}">
                <a16:creationId xmlns:a16="http://schemas.microsoft.com/office/drawing/2014/main" id="{7D2D3DD3-2D77-45B5-AE5E-AC094BD86C2B}"/>
              </a:ext>
            </a:extLst>
          </p:cNvPr>
          <p:cNvPicPr>
            <a:picLocks noChangeAspect="1"/>
          </p:cNvPicPr>
          <p:nvPr/>
        </p:nvPicPr>
        <p:blipFill>
          <a:blip r:embed="rId6"/>
          <a:stretch>
            <a:fillRect/>
          </a:stretch>
        </p:blipFill>
        <p:spPr>
          <a:xfrm>
            <a:off x="1192026" y="158284"/>
            <a:ext cx="1192867" cy="1162611"/>
          </a:xfrm>
          <a:prstGeom prst="rect">
            <a:avLst/>
          </a:prstGeom>
        </p:spPr>
      </p:pic>
      <p:pic>
        <p:nvPicPr>
          <p:cNvPr id="8" name="Picture 7" descr="A black and white hands&#10;&#10;Description automatically generated">
            <a:extLst>
              <a:ext uri="{FF2B5EF4-FFF2-40B4-BE49-F238E27FC236}">
                <a16:creationId xmlns:a16="http://schemas.microsoft.com/office/drawing/2014/main" id="{25A984A7-2257-2D45-C964-CBB7214C761E}"/>
              </a:ext>
            </a:extLst>
          </p:cNvPr>
          <p:cNvPicPr>
            <a:picLocks noChangeAspect="1"/>
          </p:cNvPicPr>
          <p:nvPr/>
        </p:nvPicPr>
        <p:blipFill>
          <a:blip r:embed="rId7"/>
          <a:stretch>
            <a:fillRect/>
          </a:stretch>
        </p:blipFill>
        <p:spPr>
          <a:xfrm>
            <a:off x="6095721" y="4802001"/>
            <a:ext cx="1336302" cy="1297081"/>
          </a:xfrm>
          <a:prstGeom prst="rect">
            <a:avLst/>
          </a:prstGeom>
        </p:spPr>
      </p:pic>
    </p:spTree>
    <p:extLst>
      <p:ext uri="{BB962C8B-B14F-4D97-AF65-F5344CB8AC3E}">
        <p14:creationId xmlns:p14="http://schemas.microsoft.com/office/powerpoint/2010/main" val="420794807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A7A7BA-F358-E91D-BF41-FB6C8053D42B}"/>
              </a:ext>
            </a:extLst>
          </p:cNvPr>
          <p:cNvSpPr txBox="1"/>
          <p:nvPr/>
        </p:nvSpPr>
        <p:spPr bwMode="auto">
          <a:xfrm>
            <a:off x="1152207" y="474729"/>
            <a:ext cx="10047868" cy="6093976"/>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400" dirty="0">
                <a:solidFill>
                  <a:srgbClr val="000000"/>
                </a:solidFill>
                <a:latin typeface="Arial"/>
                <a:cs typeface="Segoe UI"/>
              </a:rPr>
              <a:t>Children with Down syndrome may use actions (signs) alongside words to help them communicate. ​</a:t>
            </a:r>
            <a:endParaRPr lang="en-US" dirty="0"/>
          </a:p>
          <a:p>
            <a:pPr algn="ctr"/>
            <a:endParaRPr lang="en-US" sz="4400" dirty="0">
              <a:solidFill>
                <a:srgbClr val="000000"/>
              </a:solidFill>
              <a:latin typeface="Arial"/>
              <a:cs typeface="Segoe UI"/>
            </a:endParaRPr>
          </a:p>
          <a:p>
            <a:pPr algn="ctr"/>
            <a:r>
              <a:rPr lang="en-US" sz="4400" dirty="0">
                <a:solidFill>
                  <a:srgbClr val="000000"/>
                </a:solidFill>
                <a:latin typeface="Arial"/>
                <a:cs typeface="Segoe UI"/>
              </a:rPr>
              <a:t>Do you know any actions or signs?</a:t>
            </a:r>
          </a:p>
          <a:p>
            <a:pPr algn="ctr"/>
            <a:endParaRPr lang="en-US" sz="4400" dirty="0">
              <a:solidFill>
                <a:srgbClr val="000000"/>
              </a:solidFill>
              <a:latin typeface="Arial"/>
              <a:cs typeface="Segoe UI"/>
            </a:endParaRPr>
          </a:p>
          <a:p>
            <a:pPr algn="ctr"/>
            <a:r>
              <a:rPr lang="en-US" sz="4400" dirty="0">
                <a:solidFill>
                  <a:srgbClr val="000000"/>
                </a:solidFill>
                <a:latin typeface="Arial"/>
                <a:cs typeface="Segoe UI"/>
              </a:rPr>
              <a:t>Can you think of any songs that use actions or signs?</a:t>
            </a:r>
          </a:p>
          <a:p>
            <a:pPr algn="ctr"/>
            <a:r>
              <a:rPr lang="en-US" sz="4400" dirty="0">
                <a:solidFill>
                  <a:srgbClr val="000000"/>
                </a:solidFill>
                <a:latin typeface="Arial"/>
                <a:cs typeface="Segoe UI"/>
              </a:rPr>
              <a:t>​</a:t>
            </a:r>
          </a:p>
        </p:txBody>
      </p:sp>
    </p:spTree>
    <p:extLst>
      <p:ext uri="{BB962C8B-B14F-4D97-AF65-F5344CB8AC3E}">
        <p14:creationId xmlns:p14="http://schemas.microsoft.com/office/powerpoint/2010/main" val="383646426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E9E44D-5F54-D172-FDB2-48AB15EBCEA8}"/>
              </a:ext>
            </a:extLst>
          </p:cNvPr>
          <p:cNvSpPr txBox="1"/>
          <p:nvPr/>
        </p:nvSpPr>
        <p:spPr bwMode="auto">
          <a:xfrm>
            <a:off x="939237" y="127794"/>
            <a:ext cx="10308542" cy="519350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6000" b="1" dirty="0">
                <a:solidFill>
                  <a:schemeClr val="bg1"/>
                </a:solidFill>
                <a:latin typeface="Arial"/>
              </a:rPr>
              <a:t>Why might it be helpful if everyone knew some signs?</a:t>
            </a:r>
            <a:endParaRPr lang="en-US" sz="6000" dirty="0">
              <a:solidFill>
                <a:schemeClr val="bg1"/>
              </a:solidFill>
            </a:endParaRPr>
          </a:p>
        </p:txBody>
      </p:sp>
    </p:spTree>
    <p:extLst>
      <p:ext uri="{BB962C8B-B14F-4D97-AF65-F5344CB8AC3E}">
        <p14:creationId xmlns:p14="http://schemas.microsoft.com/office/powerpoint/2010/main" val="74184650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494853" y="1948067"/>
            <a:ext cx="11040533" cy="295465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True or False Activity</a:t>
            </a:r>
            <a:endParaRPr lang="en-US" dirty="0"/>
          </a:p>
        </p:txBody>
      </p:sp>
    </p:spTree>
    <p:extLst>
      <p:ext uri="{BB962C8B-B14F-4D97-AF65-F5344CB8AC3E}">
        <p14:creationId xmlns:p14="http://schemas.microsoft.com/office/powerpoint/2010/main" val="302357109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3941-8527-BE38-E5FB-F5583D42CD3A}"/>
              </a:ext>
            </a:extLst>
          </p:cNvPr>
          <p:cNvSpPr>
            <a:spLocks noGrp="1"/>
          </p:cNvSpPr>
          <p:nvPr>
            <p:ph type="title"/>
          </p:nvPr>
        </p:nvSpPr>
        <p:spPr>
          <a:xfrm>
            <a:off x="548453" y="2401826"/>
            <a:ext cx="11230563" cy="1024527"/>
          </a:xfrm>
        </p:spPr>
        <p:txBody>
          <a:bodyPr>
            <a:normAutofit fontScale="90000"/>
          </a:bodyPr>
          <a:lstStyle/>
          <a:p>
            <a:pPr algn="ctr"/>
            <a:r>
              <a:rPr lang="en-US" dirty="0">
                <a:solidFill>
                  <a:srgbClr val="000000"/>
                </a:solidFill>
                <a:latin typeface="Arial"/>
                <a:cs typeface="Arial"/>
              </a:rPr>
              <a:t>We are going to look at some statements about Down syndrome.</a:t>
            </a:r>
            <a:br>
              <a:rPr lang="en-US" dirty="0">
                <a:solidFill>
                  <a:srgbClr val="000000"/>
                </a:solidFill>
                <a:latin typeface="Arial"/>
                <a:cs typeface="Arial"/>
              </a:rPr>
            </a:br>
            <a:br>
              <a:rPr lang="en-US" dirty="0"/>
            </a:br>
            <a:r>
              <a:rPr lang="en-US" dirty="0">
                <a:solidFill>
                  <a:srgbClr val="000000"/>
                </a:solidFill>
                <a:latin typeface="Arial"/>
                <a:cs typeface="Arial"/>
              </a:rPr>
              <a:t>You need to think about whether they are true or false.</a:t>
            </a:r>
            <a:br>
              <a:rPr lang="en-US" dirty="0">
                <a:solidFill>
                  <a:srgbClr val="000000"/>
                </a:solidFill>
                <a:latin typeface="Arial"/>
                <a:cs typeface="Arial"/>
              </a:rPr>
            </a:br>
            <a:br>
              <a:rPr lang="en-US" dirty="0"/>
            </a:br>
            <a:r>
              <a:rPr lang="en-US" dirty="0">
                <a:solidFill>
                  <a:srgbClr val="000000"/>
                </a:solidFill>
                <a:latin typeface="Arial"/>
                <a:cs typeface="Arial"/>
              </a:rPr>
              <a:t>Go and stand by the true or false signs put up in the classroom.</a:t>
            </a:r>
            <a:endParaRPr lang="en-US" dirty="0">
              <a:solidFill>
                <a:srgbClr val="000000"/>
              </a:solidFill>
            </a:endParaRPr>
          </a:p>
        </p:txBody>
      </p:sp>
    </p:spTree>
    <p:extLst>
      <p:ext uri="{BB962C8B-B14F-4D97-AF65-F5344CB8AC3E}">
        <p14:creationId xmlns:p14="http://schemas.microsoft.com/office/powerpoint/2010/main" val="174599826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610550933"/>
              </p:ext>
            </p:extLst>
          </p:nvPr>
        </p:nvGraphicFramePr>
        <p:xfrm>
          <a:off x="1355604" y="733835"/>
          <a:ext cx="9660175" cy="4843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220800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417370159"/>
              </p:ext>
            </p:extLst>
          </p:nvPr>
        </p:nvGraphicFramePr>
        <p:xfrm>
          <a:off x="4153118" y="854075"/>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2681686" y="3739285"/>
            <a:ext cx="6828628" cy="1200329"/>
          </a:xfrm>
          <a:prstGeom prst="rect">
            <a:avLst/>
          </a:prstGeom>
          <a:noFill/>
        </p:spPr>
        <p:txBody>
          <a:bodyPr wrap="square" lIns="91440" tIns="45720" rIns="91440" bIns="45720" anchor="t">
            <a:spAutoFit/>
          </a:bodyPr>
          <a:lstStyle/>
          <a:p>
            <a:pPr algn="ctr"/>
            <a:r>
              <a:rPr lang="en-US" sz="3600" dirty="0">
                <a:solidFill>
                  <a:srgbClr val="000000"/>
                </a:solidFill>
                <a:latin typeface="Arial"/>
                <a:cs typeface="Arial"/>
              </a:rPr>
              <a:t>Children with Down syndrome enjoy going to school.</a:t>
            </a:r>
            <a:endParaRPr lang="en-GB" sz="3600" dirty="0">
              <a:solidFill>
                <a:srgbClr val="000000"/>
              </a:solidFill>
              <a:latin typeface="Arial"/>
              <a:cs typeface="Arial"/>
            </a:endParaRPr>
          </a:p>
        </p:txBody>
      </p:sp>
      <p:pic>
        <p:nvPicPr>
          <p:cNvPr id="8" name="Picture 7" descr="Graphical user interface, application&#10;&#10;Description automatically generated">
            <a:extLst>
              <a:ext uri="{FF2B5EF4-FFF2-40B4-BE49-F238E27FC236}">
                <a16:creationId xmlns:a16="http://schemas.microsoft.com/office/drawing/2014/main" id="{F13D795D-A4C8-6AE9-1AC3-97598AC2796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04859">
            <a:off x="7541123" y="700472"/>
            <a:ext cx="3178233" cy="2731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Graphical user interface, application&#10;&#10;Description automatically generated">
            <a:extLst>
              <a:ext uri="{FF2B5EF4-FFF2-40B4-BE49-F238E27FC236}">
                <a16:creationId xmlns:a16="http://schemas.microsoft.com/office/drawing/2014/main" id="{BA385598-C42E-8A9B-1AC7-6453D88C71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287298">
            <a:off x="445659" y="320522"/>
            <a:ext cx="1778523" cy="3008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0060DD34-D03E-B17D-A40A-6EDD9BFF976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21201751">
            <a:off x="612275" y="3095433"/>
            <a:ext cx="1778523" cy="2731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application&#10;&#10;Description automatically generated">
            <a:extLst>
              <a:ext uri="{FF2B5EF4-FFF2-40B4-BE49-F238E27FC236}">
                <a16:creationId xmlns:a16="http://schemas.microsoft.com/office/drawing/2014/main" id="{0DB43AF4-015B-C592-22D2-8B26B7D1465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474722">
            <a:off x="2175238" y="439341"/>
            <a:ext cx="1936509" cy="29665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Graphical user interface, application&#10;&#10;Description automatically generated">
            <a:extLst>
              <a:ext uri="{FF2B5EF4-FFF2-40B4-BE49-F238E27FC236}">
                <a16:creationId xmlns:a16="http://schemas.microsoft.com/office/drawing/2014/main" id="{99102102-27DE-8A2F-5F4E-F5410ACED97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rot="20912614">
            <a:off x="1906740" y="4471934"/>
            <a:ext cx="1549891" cy="2151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Graphical user interface, application&#10;&#10;Description automatically generated">
            <a:extLst>
              <a:ext uri="{FF2B5EF4-FFF2-40B4-BE49-F238E27FC236}">
                <a16:creationId xmlns:a16="http://schemas.microsoft.com/office/drawing/2014/main" id="{633C0EFF-554E-62B9-74B5-AB3B8CC05E1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rot="492564">
            <a:off x="9449362" y="3491610"/>
            <a:ext cx="1956752" cy="2731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Graphical user interface, application&#10;&#10;Description automatically generated">
            <a:extLst>
              <a:ext uri="{FF2B5EF4-FFF2-40B4-BE49-F238E27FC236}">
                <a16:creationId xmlns:a16="http://schemas.microsoft.com/office/drawing/2014/main" id="{11EDF80C-0465-9452-1517-2967A1D837F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0119658" y="459047"/>
            <a:ext cx="1537603" cy="3415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693547969"/>
              </p:ext>
            </p:extLst>
          </p:nvPr>
        </p:nvGraphicFramePr>
        <p:xfrm>
          <a:off x="4341516" y="242768"/>
          <a:ext cx="2984678" cy="1173576"/>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74598752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669037379"/>
              </p:ext>
            </p:extLst>
          </p:nvPr>
        </p:nvGraphicFramePr>
        <p:xfrm>
          <a:off x="984013" y="350954"/>
          <a:ext cx="10266010" cy="5394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083831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nvPr>
        </p:nvGraphicFramePr>
        <p:xfrm>
          <a:off x="4153118" y="854075"/>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2681686" y="3739285"/>
            <a:ext cx="6828628" cy="1569660"/>
          </a:xfrm>
          <a:prstGeom prst="rect">
            <a:avLst/>
          </a:prstGeom>
          <a:noFill/>
        </p:spPr>
        <p:txBody>
          <a:bodyPr wrap="square" lIns="91440" tIns="45720" rIns="91440" bIns="45720" anchor="t">
            <a:spAutoFit/>
          </a:bodyPr>
          <a:lstStyle/>
          <a:p>
            <a:pPr algn="ctr"/>
            <a:r>
              <a:rPr lang="en-US" sz="3200">
                <a:solidFill>
                  <a:srgbClr val="000000"/>
                </a:solidFill>
                <a:latin typeface="Arial"/>
                <a:cs typeface="Arial"/>
              </a:rPr>
              <a:t>Children with Down syndrome experience all emotions - just like you do!</a:t>
            </a:r>
            <a:endParaRPr lang="en-GB" sz="3200">
              <a:solidFill>
                <a:srgbClr val="000000"/>
              </a:solidFill>
              <a:latin typeface="Arial"/>
              <a:cs typeface="Arial"/>
            </a:endParaRPr>
          </a:p>
        </p:txBody>
      </p:sp>
      <p:pic>
        <p:nvPicPr>
          <p:cNvPr id="3" name="Picture 2" descr="Graphical user interface, application&#10;&#10;Description automatically generated">
            <a:extLst>
              <a:ext uri="{FF2B5EF4-FFF2-40B4-BE49-F238E27FC236}">
                <a16:creationId xmlns:a16="http://schemas.microsoft.com/office/drawing/2014/main" id="{8E7E7DA3-DC3E-39B2-29AC-E6D182BF399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70275">
            <a:off x="8667676" y="427769"/>
            <a:ext cx="2519786" cy="3348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C67BE777-FC19-9B0B-BAAA-8A623C85FC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076363">
            <a:off x="507434" y="762832"/>
            <a:ext cx="3335985" cy="2990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326409090"/>
              </p:ext>
            </p:extLst>
          </p:nvPr>
        </p:nvGraphicFramePr>
        <p:xfrm>
          <a:off x="4548480" y="214546"/>
          <a:ext cx="2561345" cy="126765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93977529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538371050"/>
              </p:ext>
            </p:extLst>
          </p:nvPr>
        </p:nvGraphicFramePr>
        <p:xfrm>
          <a:off x="1105369" y="745123"/>
          <a:ext cx="10107967" cy="49751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305491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3424134285"/>
              </p:ext>
            </p:extLst>
          </p:nvPr>
        </p:nvGraphicFramePr>
        <p:xfrm>
          <a:off x="1995705"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1253517" y="3989079"/>
            <a:ext cx="5685445" cy="1569660"/>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working in a variety of roles.</a:t>
            </a:r>
            <a:endParaRPr lang="en-GB" sz="3200" dirty="0">
              <a:solidFill>
                <a:srgbClr val="001E3D"/>
              </a:solidFill>
              <a:latin typeface="Arial"/>
              <a:cs typeface="Arial"/>
            </a:endParaRPr>
          </a:p>
        </p:txBody>
      </p:sp>
      <p:pic>
        <p:nvPicPr>
          <p:cNvPr id="21" name="Picture 20" descr="Graphical user interface, application&#10;&#10;Description automatically generated">
            <a:extLst>
              <a:ext uri="{FF2B5EF4-FFF2-40B4-BE49-F238E27FC236}">
                <a16:creationId xmlns:a16="http://schemas.microsoft.com/office/drawing/2014/main" id="{0C4A9D67-12CC-7F17-BD9E-F283302F21D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28340">
            <a:off x="8100153" y="638740"/>
            <a:ext cx="3564293" cy="34859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descr="Graphical user interface, application&#10;&#10;Description automatically generated">
            <a:extLst>
              <a:ext uri="{FF2B5EF4-FFF2-40B4-BE49-F238E27FC236}">
                <a16:creationId xmlns:a16="http://schemas.microsoft.com/office/drawing/2014/main" id="{286214B8-008C-4919-BE3C-4F616E9F642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019396">
            <a:off x="6752788" y="465934"/>
            <a:ext cx="2654485" cy="3494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descr="Graphical user interface, application&#10;&#10;Description automatically generated">
            <a:extLst>
              <a:ext uri="{FF2B5EF4-FFF2-40B4-BE49-F238E27FC236}">
                <a16:creationId xmlns:a16="http://schemas.microsoft.com/office/drawing/2014/main" id="{2A995FEA-9F30-B699-84FA-6A044A74D6B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463980">
            <a:off x="8612371" y="2951104"/>
            <a:ext cx="2985795" cy="3494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872983861"/>
              </p:ext>
            </p:extLst>
          </p:nvPr>
        </p:nvGraphicFramePr>
        <p:xfrm>
          <a:off x="1914405" y="336842"/>
          <a:ext cx="3360975" cy="157809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9" name="Picture 8" descr="A book cover with a cartoon of a child&#10;&#10;Description automatically generated">
            <a:extLst>
              <a:ext uri="{FF2B5EF4-FFF2-40B4-BE49-F238E27FC236}">
                <a16:creationId xmlns:a16="http://schemas.microsoft.com/office/drawing/2014/main" id="{DEA1CC84-B1C1-AB02-85EF-C18C2AB14D34}"/>
              </a:ext>
            </a:extLst>
          </p:cNvPr>
          <p:cNvPicPr>
            <a:picLocks noChangeAspect="1"/>
          </p:cNvPicPr>
          <p:nvPr/>
        </p:nvPicPr>
        <p:blipFill>
          <a:blip r:embed="rId15"/>
          <a:stretch>
            <a:fillRect/>
          </a:stretch>
        </p:blipFill>
        <p:spPr>
          <a:xfrm>
            <a:off x="6661927" y="3704516"/>
            <a:ext cx="2313360" cy="2294310"/>
          </a:xfrm>
          <a:prstGeom prst="rect">
            <a:avLst/>
          </a:prstGeom>
        </p:spPr>
      </p:pic>
    </p:spTree>
    <p:extLst>
      <p:ext uri="{BB962C8B-B14F-4D97-AF65-F5344CB8AC3E}">
        <p14:creationId xmlns:p14="http://schemas.microsoft.com/office/powerpoint/2010/main" val="246961811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F40C6D-DCE7-5A83-71CC-0AE03E7CBD83}"/>
              </a:ext>
            </a:extLst>
          </p:cNvPr>
          <p:cNvSpPr txBox="1"/>
          <p:nvPr/>
        </p:nvSpPr>
        <p:spPr>
          <a:xfrm>
            <a:off x="610340" y="937743"/>
            <a:ext cx="5685445" cy="1569660"/>
          </a:xfrm>
          <a:prstGeom prst="rect">
            <a:avLst/>
          </a:prstGeom>
          <a:noFill/>
        </p:spPr>
        <p:txBody>
          <a:bodyPr wrap="square" lIns="91440" tIns="45720" rIns="91440" bIns="45720" anchor="t">
            <a:spAutoFit/>
          </a:bodyPr>
          <a:lstStyle/>
          <a:p>
            <a:r>
              <a:rPr lang="en-US" sz="3200" dirty="0">
                <a:solidFill>
                  <a:srgbClr val="000000"/>
                </a:solidFill>
                <a:latin typeface="Arial"/>
                <a:cs typeface="Arial"/>
              </a:rPr>
              <a:t>Some people with Down syndrome enjoy acting and modelling too.</a:t>
            </a:r>
            <a:endParaRPr lang="en-GB" sz="3200" dirty="0">
              <a:solidFill>
                <a:srgbClr val="000000"/>
              </a:solidFill>
              <a:latin typeface="Arial"/>
              <a:cs typeface="Arial"/>
            </a:endParaRPr>
          </a:p>
        </p:txBody>
      </p:sp>
      <p:pic>
        <p:nvPicPr>
          <p:cNvPr id="6" name="Picture 5" descr="A close-up of a child&#10;&#10;Description automatically generated">
            <a:extLst>
              <a:ext uri="{FF2B5EF4-FFF2-40B4-BE49-F238E27FC236}">
                <a16:creationId xmlns:a16="http://schemas.microsoft.com/office/drawing/2014/main" id="{EDB4C203-B513-F6D1-4BFB-763BBEE7DCE0}"/>
              </a:ext>
            </a:extLst>
          </p:cNvPr>
          <p:cNvPicPr>
            <a:picLocks noChangeAspect="1"/>
          </p:cNvPicPr>
          <p:nvPr/>
        </p:nvPicPr>
        <p:blipFill rotWithShape="1">
          <a:blip r:embed="rId2"/>
          <a:srcRect/>
          <a:stretch/>
        </p:blipFill>
        <p:spPr>
          <a:xfrm rot="557903">
            <a:off x="9062744" y="1419538"/>
            <a:ext cx="2535755" cy="1569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 PowerPoint&#10;&#10;Description automatically generated">
            <a:extLst>
              <a:ext uri="{FF2B5EF4-FFF2-40B4-BE49-F238E27FC236}">
                <a16:creationId xmlns:a16="http://schemas.microsoft.com/office/drawing/2014/main" id="{420239A0-6839-3845-8166-EFBF8E3C0E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496225">
            <a:off x="8780577" y="3230210"/>
            <a:ext cx="2878418" cy="3160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Graphical user interface, application&#10;&#10;Description automatically generated">
            <a:extLst>
              <a:ext uri="{FF2B5EF4-FFF2-40B4-BE49-F238E27FC236}">
                <a16:creationId xmlns:a16="http://schemas.microsoft.com/office/drawing/2014/main" id="{D7D01C4C-EB54-9774-3401-98BE63EE70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204203">
            <a:off x="6246265" y="585753"/>
            <a:ext cx="2973306" cy="39468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Graphical user interface, application&#10;&#10;Description automatically generated">
            <a:extLst>
              <a:ext uri="{FF2B5EF4-FFF2-40B4-BE49-F238E27FC236}">
                <a16:creationId xmlns:a16="http://schemas.microsoft.com/office/drawing/2014/main" id="{05133C21-6BFC-AFEC-046A-3CB7B8BA46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1350169">
            <a:off x="331372" y="2828358"/>
            <a:ext cx="2973306" cy="2940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52D7C9E1-7212-A736-E924-AFA04D3C15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068288" y="2605762"/>
            <a:ext cx="2746976" cy="3646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application, PowerPoint&#10;&#10;Description automatically generated">
            <a:extLst>
              <a:ext uri="{FF2B5EF4-FFF2-40B4-BE49-F238E27FC236}">
                <a16:creationId xmlns:a16="http://schemas.microsoft.com/office/drawing/2014/main" id="{6C6645C6-D8D5-BD7D-710B-3F44C23C532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106858" y="3666969"/>
            <a:ext cx="3121282" cy="28098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076878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797824452"/>
              </p:ext>
            </p:extLst>
          </p:nvPr>
        </p:nvGraphicFramePr>
        <p:xfrm>
          <a:off x="2561633" y="752649"/>
          <a:ext cx="7061851" cy="4970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306242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698993886"/>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921604" y="3989079"/>
            <a:ext cx="5685445" cy="1077218"/>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relationships.</a:t>
            </a:r>
            <a:endParaRPr lang="en-GB" sz="3200" dirty="0">
              <a:solidFill>
                <a:srgbClr val="001E3D"/>
              </a:solidFill>
              <a:latin typeface="Arial"/>
              <a:cs typeface="Arial"/>
            </a:endParaRPr>
          </a:p>
        </p:txBody>
      </p:sp>
      <p:pic>
        <p:nvPicPr>
          <p:cNvPr id="3" name="Picture 2" descr="Graphical user interface, application&#10;&#10;Description automatically generated">
            <a:extLst>
              <a:ext uri="{FF2B5EF4-FFF2-40B4-BE49-F238E27FC236}">
                <a16:creationId xmlns:a16="http://schemas.microsoft.com/office/drawing/2014/main" id="{F7FF8EC1-2D51-F875-D78A-D9677F6056B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21303000">
            <a:off x="5794105" y="398945"/>
            <a:ext cx="2680496" cy="3299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Graphical user interface, application&#10;&#10;Description automatically generated">
            <a:extLst>
              <a:ext uri="{FF2B5EF4-FFF2-40B4-BE49-F238E27FC236}">
                <a16:creationId xmlns:a16="http://schemas.microsoft.com/office/drawing/2014/main" id="{3C1265BF-2ABB-B5B5-7D0F-4AB58413D80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078812" y="3704795"/>
            <a:ext cx="4056540" cy="26428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10;&#10;Description automatically generated">
            <a:extLst>
              <a:ext uri="{FF2B5EF4-FFF2-40B4-BE49-F238E27FC236}">
                <a16:creationId xmlns:a16="http://schemas.microsoft.com/office/drawing/2014/main" id="{EBD3E8FF-4E5F-B93B-A934-C1ED3EC7252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286274">
            <a:off x="8460808" y="467446"/>
            <a:ext cx="3470974" cy="3237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943185912"/>
              </p:ext>
            </p:extLst>
          </p:nvPr>
        </p:nvGraphicFramePr>
        <p:xfrm>
          <a:off x="1782701" y="148694"/>
          <a:ext cx="2749493" cy="137113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41580874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589330188"/>
              </p:ext>
            </p:extLst>
          </p:nvPr>
        </p:nvGraphicFramePr>
        <p:xfrm>
          <a:off x="1441213" y="546629"/>
          <a:ext cx="9307397" cy="53269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210045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828661538"/>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498271" y="3942042"/>
            <a:ext cx="5685445" cy="2062103"/>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a variety of sports, </a:t>
            </a:r>
            <a:r>
              <a:rPr lang="en-US" sz="3200">
                <a:solidFill>
                  <a:srgbClr val="001E3D"/>
                </a:solidFill>
                <a:latin typeface="Arial"/>
                <a:cs typeface="Arial"/>
              </a:rPr>
              <a:t>including</a:t>
            </a:r>
            <a:r>
              <a:rPr lang="en-US" sz="3200" dirty="0">
                <a:solidFill>
                  <a:srgbClr val="001E3D"/>
                </a:solidFill>
                <a:latin typeface="Arial"/>
                <a:cs typeface="Arial"/>
              </a:rPr>
              <a:t> things like running marathons and CrossFit.</a:t>
            </a:r>
            <a:endParaRPr lang="en-GB" sz="3200" dirty="0">
              <a:solidFill>
                <a:srgbClr val="001E3D"/>
              </a:solidFill>
              <a:latin typeface="Arial" panose="020B0604020202020204" pitchFamily="34" charset="0"/>
              <a:cs typeface="Arial" panose="020B0604020202020204" pitchFamily="34" charset="0"/>
            </a:endParaRPr>
          </a:p>
        </p:txBody>
      </p:sp>
      <p:pic>
        <p:nvPicPr>
          <p:cNvPr id="2" name="Picture 1" descr="Graphical user interface, application&#10;&#10;Description automatically generated">
            <a:extLst>
              <a:ext uri="{FF2B5EF4-FFF2-40B4-BE49-F238E27FC236}">
                <a16:creationId xmlns:a16="http://schemas.microsoft.com/office/drawing/2014/main" id="{5CFB98A1-037A-7096-950E-7284F8F61DF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787986" y="524917"/>
            <a:ext cx="1927238" cy="2824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Graphical user interface, application&#10;&#10;Description automatically generated">
            <a:extLst>
              <a:ext uri="{FF2B5EF4-FFF2-40B4-BE49-F238E27FC236}">
                <a16:creationId xmlns:a16="http://schemas.microsoft.com/office/drawing/2014/main" id="{BDA06F8D-2F1C-478C-5897-B30A6FBF46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600433">
            <a:off x="9790638" y="319020"/>
            <a:ext cx="1746988" cy="29006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person wearing a green and black shirt&#10;&#10;Description automatically generated">
            <a:extLst>
              <a:ext uri="{FF2B5EF4-FFF2-40B4-BE49-F238E27FC236}">
                <a16:creationId xmlns:a16="http://schemas.microsoft.com/office/drawing/2014/main" id="{F1534662-C7DA-E8A0-279A-3825129EDC88}"/>
              </a:ext>
            </a:extLst>
          </p:cNvPr>
          <p:cNvPicPr>
            <a:picLocks noChangeAspect="1"/>
          </p:cNvPicPr>
          <p:nvPr/>
        </p:nvPicPr>
        <p:blipFill rotWithShape="1">
          <a:blip r:embed="rId9"/>
          <a:srcRect/>
          <a:stretch/>
        </p:blipFill>
        <p:spPr>
          <a:xfrm rot="20975085">
            <a:off x="6192007" y="417480"/>
            <a:ext cx="1649616" cy="3299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F97370FA-3AD1-DFB2-503D-F4D1A72E50C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256302" y="3115445"/>
            <a:ext cx="5373995" cy="2824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431750642"/>
              </p:ext>
            </p:extLst>
          </p:nvPr>
        </p:nvGraphicFramePr>
        <p:xfrm>
          <a:off x="1660405" y="158102"/>
          <a:ext cx="3351568" cy="16063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01334730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409656147"/>
              </p:ext>
            </p:extLst>
          </p:nvPr>
        </p:nvGraphicFramePr>
        <p:xfrm>
          <a:off x="2205094" y="847665"/>
          <a:ext cx="7979071" cy="4763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0667940"/>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453811947"/>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921604" y="3989079"/>
            <a:ext cx="4764821" cy="1569660"/>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Young people with Down syndrome enjoy getting about.</a:t>
            </a:r>
            <a:endParaRPr lang="en-GB" sz="3200" dirty="0">
              <a:solidFill>
                <a:srgbClr val="001E3D"/>
              </a:solidFill>
              <a:latin typeface="Arial" panose="020B0604020202020204" pitchFamily="34" charset="0"/>
              <a:cs typeface="Arial" panose="020B0604020202020204" pitchFamily="34" charset="0"/>
            </a:endParaRPr>
          </a:p>
        </p:txBody>
      </p:sp>
      <p:pic>
        <p:nvPicPr>
          <p:cNvPr id="3" name="Picture 2" descr="Graphical user interface, application&#10;&#10;Description automatically generated">
            <a:extLst>
              <a:ext uri="{FF2B5EF4-FFF2-40B4-BE49-F238E27FC236}">
                <a16:creationId xmlns:a16="http://schemas.microsoft.com/office/drawing/2014/main" id="{32CE3EEB-E67E-F83B-4048-0BEB2287233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65067" y="379163"/>
            <a:ext cx="4010883" cy="2776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Graphical user interface, application&#10;&#10;Description automatically generated">
            <a:extLst>
              <a:ext uri="{FF2B5EF4-FFF2-40B4-BE49-F238E27FC236}">
                <a16:creationId xmlns:a16="http://schemas.microsoft.com/office/drawing/2014/main" id="{8C379065-0C88-238B-B500-F66A6E1C493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209629">
            <a:off x="6183290" y="2885497"/>
            <a:ext cx="2744008" cy="3208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10;&#10;Description automatically generated">
            <a:extLst>
              <a:ext uri="{FF2B5EF4-FFF2-40B4-BE49-F238E27FC236}">
                <a16:creationId xmlns:a16="http://schemas.microsoft.com/office/drawing/2014/main" id="{ED8615D2-069F-539A-53C9-B01412E7B91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344720">
            <a:off x="8903539" y="2670151"/>
            <a:ext cx="3095414" cy="3095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770207276"/>
              </p:ext>
            </p:extLst>
          </p:nvPr>
        </p:nvGraphicFramePr>
        <p:xfrm>
          <a:off x="1792109" y="223953"/>
          <a:ext cx="2721271" cy="123002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90559396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071223484"/>
              </p:ext>
            </p:extLst>
          </p:nvPr>
        </p:nvGraphicFramePr>
        <p:xfrm>
          <a:off x="2040465" y="572969"/>
          <a:ext cx="8111715" cy="5182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206342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F40C6D-DCE7-5A83-71CC-0AE03E7CBD83}"/>
              </a:ext>
            </a:extLst>
          </p:cNvPr>
          <p:cNvSpPr txBox="1"/>
          <p:nvPr/>
        </p:nvSpPr>
        <p:spPr>
          <a:xfrm>
            <a:off x="319530" y="3659820"/>
            <a:ext cx="4764821" cy="2062103"/>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Children with Down syndrome enjoy the same things as all children do.</a:t>
            </a:r>
            <a:endParaRPr lang="en-GB" sz="3200" dirty="0">
              <a:solidFill>
                <a:srgbClr val="001E3D"/>
              </a:solidFill>
              <a:latin typeface="Arial" panose="020B0604020202020204" pitchFamily="34" charset="0"/>
              <a:cs typeface="Arial" panose="020B0604020202020204" pitchFamily="34" charset="0"/>
            </a:endParaRPr>
          </a:p>
        </p:txBody>
      </p:sp>
      <p:pic>
        <p:nvPicPr>
          <p:cNvPr id="9" name="Picture 8" descr="Graphical user interface, website&#10;&#10;Description automatically generated">
            <a:extLst>
              <a:ext uri="{FF2B5EF4-FFF2-40B4-BE49-F238E27FC236}">
                <a16:creationId xmlns:a16="http://schemas.microsoft.com/office/drawing/2014/main" id="{7637489D-AC0D-8C1B-A7EC-3D8B7491F0D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90404" y="409152"/>
            <a:ext cx="2729888" cy="2903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website&#10;&#10;Description automatically generated">
            <a:extLst>
              <a:ext uri="{FF2B5EF4-FFF2-40B4-BE49-F238E27FC236}">
                <a16:creationId xmlns:a16="http://schemas.microsoft.com/office/drawing/2014/main" id="{A49C8358-2BAD-B81C-FB23-80C1D3D8A1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1029632">
            <a:off x="5136469" y="4279023"/>
            <a:ext cx="2818950" cy="2016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Graphical user interface, website&#10;&#10;Description automatically generated">
            <a:extLst>
              <a:ext uri="{FF2B5EF4-FFF2-40B4-BE49-F238E27FC236}">
                <a16:creationId xmlns:a16="http://schemas.microsoft.com/office/drawing/2014/main" id="{CC9A8C17-A686-FC37-B590-794122BA1BA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429129">
            <a:off x="7516366" y="511530"/>
            <a:ext cx="1749822" cy="31110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Graphical user interface, website&#10;&#10;Description automatically generated">
            <a:extLst>
              <a:ext uri="{FF2B5EF4-FFF2-40B4-BE49-F238E27FC236}">
                <a16:creationId xmlns:a16="http://schemas.microsoft.com/office/drawing/2014/main" id="{1594A72B-281B-4F0F-8774-5E7DACCC281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33756">
            <a:off x="8994457" y="886671"/>
            <a:ext cx="1872665" cy="26828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Graphical user interface, website&#10;&#10;Description automatically generated">
            <a:extLst>
              <a:ext uri="{FF2B5EF4-FFF2-40B4-BE49-F238E27FC236}">
                <a16:creationId xmlns:a16="http://schemas.microsoft.com/office/drawing/2014/main" id="{CD2AC0C1-1B33-DCE7-79A8-0B4D6F0DD8F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1076152">
            <a:off x="6242947" y="2398886"/>
            <a:ext cx="1673621" cy="2231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Graphical user interface, website&#10;&#10;Description automatically generated">
            <a:extLst>
              <a:ext uri="{FF2B5EF4-FFF2-40B4-BE49-F238E27FC236}">
                <a16:creationId xmlns:a16="http://schemas.microsoft.com/office/drawing/2014/main" id="{8A53F6CB-13D8-82E4-7EB2-F7FBBFD0C7D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918839" y="3514695"/>
            <a:ext cx="2341454" cy="2959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419629682"/>
              </p:ext>
            </p:extLst>
          </p:nvPr>
        </p:nvGraphicFramePr>
        <p:xfrm>
          <a:off x="824481" y="721669"/>
          <a:ext cx="5741483" cy="32674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6" name="Picture 15" descr="Graphical user interface, website&#10;&#10;Description automatically generated">
            <a:extLst>
              <a:ext uri="{FF2B5EF4-FFF2-40B4-BE49-F238E27FC236}">
                <a16:creationId xmlns:a16="http://schemas.microsoft.com/office/drawing/2014/main" id="{EE32C3C5-1A28-3D05-7300-A0532CBBA3D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rot="285833">
            <a:off x="10327873" y="3013894"/>
            <a:ext cx="1580788" cy="31147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Graphical user interface, website&#10;&#10;Description automatically generated">
            <a:extLst>
              <a:ext uri="{FF2B5EF4-FFF2-40B4-BE49-F238E27FC236}">
                <a16:creationId xmlns:a16="http://schemas.microsoft.com/office/drawing/2014/main" id="{AD0EC49A-E3D8-F350-6F34-A4B192217576}"/>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217884">
            <a:off x="10250614" y="226710"/>
            <a:ext cx="1669007" cy="32683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866843684"/>
              </p:ext>
            </p:extLst>
          </p:nvPr>
        </p:nvGraphicFramePr>
        <p:xfrm>
          <a:off x="1368775" y="176916"/>
          <a:ext cx="3050530" cy="1427576"/>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598334632"/>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1100000">
            <a:off x="10118085" y="4638594"/>
            <a:ext cx="2322894" cy="2285723"/>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8840000">
            <a:off x="10430636" y="-38068"/>
            <a:ext cx="1869170" cy="1878577"/>
          </a:xfrm>
          <a:prstGeom prst="rect">
            <a:avLst/>
          </a:prstGeom>
        </p:spPr>
      </p:pic>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766250" y="4823090"/>
            <a:ext cx="2036311" cy="2036311"/>
          </a:xfrm>
          <a:prstGeom prst="rect">
            <a:avLst/>
          </a:prstGeom>
        </p:spPr>
      </p:pic>
      <p:pic>
        <p:nvPicPr>
          <p:cNvPr id="5" name="Picture 4" descr="A collage of people and a child&#10;&#10;Description automatically generated">
            <a:extLst>
              <a:ext uri="{FF2B5EF4-FFF2-40B4-BE49-F238E27FC236}">
                <a16:creationId xmlns:a16="http://schemas.microsoft.com/office/drawing/2014/main" id="{DC07D9A8-8C10-262F-AC9E-D1E4D8862FF3}"/>
              </a:ext>
            </a:extLst>
          </p:cNvPr>
          <p:cNvPicPr>
            <a:picLocks noChangeAspect="1"/>
          </p:cNvPicPr>
          <p:nvPr/>
        </p:nvPicPr>
        <p:blipFill>
          <a:blip r:embed="rId9"/>
          <a:stretch>
            <a:fillRect/>
          </a:stretch>
        </p:blipFill>
        <p:spPr>
          <a:xfrm>
            <a:off x="261937" y="275761"/>
            <a:ext cx="6324832" cy="6325064"/>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6794747" y="1249578"/>
            <a:ext cx="4958529"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cs typeface="Arial"/>
              </a:rPr>
              <a:t>What do you now know about Down </a:t>
            </a:r>
          </a:p>
          <a:p>
            <a:pPr algn="ctr"/>
            <a:r>
              <a:rPr lang="en-US" sz="3600" b="1" dirty="0">
                <a:solidFill>
                  <a:schemeClr val="bg1"/>
                </a:solidFill>
                <a:latin typeface="Arial"/>
                <a:cs typeface="Arial"/>
              </a:rPr>
              <a:t>syndrome?</a:t>
            </a:r>
          </a:p>
        </p:txBody>
      </p:sp>
    </p:spTree>
    <p:extLst>
      <p:ext uri="{BB962C8B-B14F-4D97-AF65-F5344CB8AC3E}">
        <p14:creationId xmlns:p14="http://schemas.microsoft.com/office/powerpoint/2010/main" val="287589354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494853" y="1948067"/>
            <a:ext cx="11040533"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PSHE - Friendship</a:t>
            </a:r>
          </a:p>
        </p:txBody>
      </p:sp>
    </p:spTree>
    <p:extLst>
      <p:ext uri="{BB962C8B-B14F-4D97-AF65-F5344CB8AC3E}">
        <p14:creationId xmlns:p14="http://schemas.microsoft.com/office/powerpoint/2010/main" val="472095118"/>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218769"/>
            <a:ext cx="7483567"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things about yourself are you proud TO BE?</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PROUD</a:t>
            </a:r>
          </a:p>
        </p:txBody>
      </p:sp>
    </p:spTree>
    <p:extLst>
      <p:ext uri="{BB962C8B-B14F-4D97-AF65-F5344CB8AC3E}">
        <p14:creationId xmlns:p14="http://schemas.microsoft.com/office/powerpoint/2010/main" val="152346791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933905" cy="62170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What things about yourself are you PROUD of?</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Tell me one thing you are proud that you have done (achieved).</a:t>
            </a:r>
            <a:endParaRPr lang="en-GB" dirty="0"/>
          </a:p>
          <a:p>
            <a:pPr algn="ctr"/>
            <a:endParaRPr lang="en-GB" sz="3600" dirty="0">
              <a:solidFill>
                <a:srgbClr val="000000"/>
              </a:solidFill>
              <a:latin typeface="Arial"/>
              <a:cs typeface="Arial"/>
            </a:endParaRPr>
          </a:p>
          <a:p>
            <a:pPr algn="ctr"/>
            <a:r>
              <a:rPr lang="en-GB" sz="3600" dirty="0">
                <a:solidFill>
                  <a:srgbClr val="000000"/>
                </a:solidFill>
                <a:latin typeface="Arial"/>
                <a:cs typeface="Arial"/>
              </a:rPr>
              <a:t>Tell me one special thing about you as a person.</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white paper with black text&#10;&#10;Description automatically generated">
            <a:extLst>
              <a:ext uri="{FF2B5EF4-FFF2-40B4-BE49-F238E27FC236}">
                <a16:creationId xmlns:a16="http://schemas.microsoft.com/office/drawing/2014/main" id="{AE2CC0C5-34A1-D2AF-C97E-7300840C3D1A}"/>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2817428625"/>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78699" y="524932"/>
            <a:ext cx="5726943" cy="54784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400" b="1" dirty="0">
                <a:solidFill>
                  <a:srgbClr val="000000"/>
                </a:solidFill>
                <a:latin typeface="Arial"/>
                <a:cs typeface="Arial"/>
              </a:rPr>
              <a:t>Let's look at what ideas we came up with.</a:t>
            </a:r>
            <a:endParaRPr lang="en-US" dirty="0"/>
          </a:p>
          <a:p>
            <a:pPr algn="ctr"/>
            <a:endParaRPr lang="en-GB" sz="4800" dirty="0">
              <a:solidFill>
                <a:srgbClr val="000000"/>
              </a:solidFill>
              <a:latin typeface="Arial"/>
              <a:cs typeface="Arial"/>
            </a:endParaRPr>
          </a:p>
          <a:p>
            <a:pPr algn="ctr"/>
            <a:r>
              <a:rPr lang="en-GB" sz="4800" dirty="0">
                <a:solidFill>
                  <a:srgbClr val="000000"/>
                </a:solidFill>
                <a:latin typeface="Arial"/>
                <a:cs typeface="Arial"/>
              </a:rPr>
              <a:t>Why are you proud of these things?</a:t>
            </a:r>
          </a:p>
          <a:p>
            <a:pPr marL="571500" indent="-571500" algn="ctr">
              <a:buFont typeface="Calibri"/>
              <a:buChar char="-"/>
            </a:pPr>
            <a:endParaRPr lang="en-GB" sz="2000" dirty="0">
              <a:solidFill>
                <a:srgbClr val="000000"/>
              </a:solidFill>
              <a:latin typeface="Arial"/>
              <a:cs typeface="Arial"/>
            </a:endParaRPr>
          </a:p>
          <a:p>
            <a:pPr marL="571500" indent="-571500" algn="ctr">
              <a:buFont typeface="Calibri"/>
              <a:buChar char="-"/>
            </a:pPr>
            <a:endParaRPr lang="en-GB" sz="2000" dirty="0">
              <a:solidFill>
                <a:srgbClr val="000000"/>
              </a:solidFill>
              <a:latin typeface="Arial"/>
              <a:cs typeface="Arial"/>
            </a:endParaRPr>
          </a:p>
          <a:p>
            <a:pPr algn="ctr"/>
            <a:endParaRPr lang="en-GB" sz="2000" dirty="0">
              <a:solidFill>
                <a:srgbClr val="000000"/>
              </a:solidFill>
              <a:latin typeface="Arial"/>
              <a:cs typeface="Arial"/>
            </a:endParaRPr>
          </a:p>
          <a:p>
            <a:pPr algn="ctr"/>
            <a:endParaRPr lang="en-GB" sz="2000" dirty="0">
              <a:solidFill>
                <a:srgbClr val="000000"/>
              </a:solidFill>
              <a:latin typeface="Arial"/>
              <a:cs typeface="Arial"/>
            </a:endParaRPr>
          </a:p>
        </p:txBody>
      </p:sp>
      <p:pic>
        <p:nvPicPr>
          <p:cNvPr id="4" name="Picture 3" descr="A white paper with black text&#10;&#10;Description automatically generated">
            <a:extLst>
              <a:ext uri="{FF2B5EF4-FFF2-40B4-BE49-F238E27FC236}">
                <a16:creationId xmlns:a16="http://schemas.microsoft.com/office/drawing/2014/main" id="{B4395118-BACD-5ED4-ABE6-FB68265625ED}"/>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401400244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67188" y="432005"/>
            <a:ext cx="6795601" cy="81160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9600" b="1" dirty="0">
                <a:solidFill>
                  <a:srgbClr val="000000"/>
                </a:solidFill>
                <a:latin typeface="Arial"/>
                <a:cs typeface="Arial"/>
              </a:rPr>
              <a:t>Let's read a story together.</a:t>
            </a:r>
            <a:endParaRPr lang="en-US" sz="9600" b="1">
              <a:solidFill>
                <a:srgbClr val="000000"/>
              </a:solidFill>
            </a:endParaRPr>
          </a:p>
          <a:p>
            <a:pPr marL="571500" indent="-571500" algn="ctr">
              <a:buFont typeface="Calibri"/>
              <a:buChar char="-"/>
            </a:pPr>
            <a:endParaRPr lang="en-GB" sz="6000" b="1" dirty="0">
              <a:solidFill>
                <a:srgbClr val="000000"/>
              </a:solidFill>
              <a:latin typeface="Arial"/>
              <a:cs typeface="Arial"/>
            </a:endParaRPr>
          </a:p>
          <a:p>
            <a:pPr marL="571500" indent="-571500" algn="ctr">
              <a:buFont typeface="Calibri"/>
              <a:buChar char="-"/>
            </a:pPr>
            <a:endParaRPr lang="en-GB" sz="6000" b="1" dirty="0">
              <a:solidFill>
                <a:srgbClr val="000000"/>
              </a:solidFill>
              <a:latin typeface="Arial"/>
              <a:cs typeface="Arial"/>
            </a:endParaRPr>
          </a:p>
          <a:p>
            <a:pPr algn="ctr"/>
            <a:endParaRPr lang="en-GB" sz="6000" b="1" dirty="0">
              <a:solidFill>
                <a:srgbClr val="000000"/>
              </a:solidFill>
              <a:latin typeface="Arial"/>
              <a:cs typeface="Arial"/>
            </a:endParaRPr>
          </a:p>
          <a:p>
            <a:pPr algn="ctr"/>
            <a:endParaRPr lang="en-GB" sz="6000" b="1" dirty="0">
              <a:solidFill>
                <a:srgbClr val="000000"/>
              </a:solidFill>
              <a:latin typeface="Arial"/>
              <a:cs typeface="Arial"/>
            </a:endParaRPr>
          </a:p>
        </p:txBody>
      </p:sp>
      <p:pic>
        <p:nvPicPr>
          <p:cNvPr id="2" name="Picture 1" descr="A poster with a cartoon elephant and turtle&#10;&#10;Description automatically generated">
            <a:extLst>
              <a:ext uri="{FF2B5EF4-FFF2-40B4-BE49-F238E27FC236}">
                <a16:creationId xmlns:a16="http://schemas.microsoft.com/office/drawing/2014/main" id="{FF00A869-8B19-6A42-5645-6DA59EA8023E}"/>
              </a:ext>
            </a:extLst>
          </p:cNvPr>
          <p:cNvPicPr>
            <a:picLocks noChangeAspect="1"/>
          </p:cNvPicPr>
          <p:nvPr/>
        </p:nvPicPr>
        <p:blipFill>
          <a:blip r:embed="rId3"/>
          <a:stretch>
            <a:fillRect/>
          </a:stretch>
        </p:blipFill>
        <p:spPr>
          <a:xfrm>
            <a:off x="7674826" y="2122333"/>
            <a:ext cx="3756102" cy="3784213"/>
          </a:xfrm>
          <a:prstGeom prst="rect">
            <a:avLst/>
          </a:prstGeom>
        </p:spPr>
      </p:pic>
    </p:spTree>
    <p:extLst>
      <p:ext uri="{BB962C8B-B14F-4D97-AF65-F5344CB8AC3E}">
        <p14:creationId xmlns:p14="http://schemas.microsoft.com/office/powerpoint/2010/main" val="489788449"/>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09212" y="701493"/>
            <a:ext cx="6795601" cy="81253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9600" b="1" dirty="0">
                <a:solidFill>
                  <a:srgbClr val="000000"/>
                </a:solidFill>
                <a:latin typeface="Arial"/>
                <a:cs typeface="Arial"/>
              </a:rPr>
              <a:t>Let's talk about this story.</a:t>
            </a:r>
            <a:endParaRPr lang="en-US" sz="9600" b="1" dirty="0">
              <a:solidFill>
                <a:srgbClr val="000000"/>
              </a:solidFill>
            </a:endParaRPr>
          </a:p>
          <a:p>
            <a:pPr marL="571500" indent="-571500" algn="ctr">
              <a:buFont typeface="Calibri"/>
              <a:buChar char="-"/>
            </a:pPr>
            <a:endParaRPr lang="en-GB" sz="6000" b="1" dirty="0">
              <a:solidFill>
                <a:srgbClr val="000000"/>
              </a:solidFill>
              <a:latin typeface="Arial"/>
              <a:cs typeface="Arial"/>
            </a:endParaRPr>
          </a:p>
          <a:p>
            <a:pPr marL="571500" indent="-571500" algn="ctr">
              <a:buFont typeface="Calibri"/>
              <a:buChar char="-"/>
            </a:pPr>
            <a:endParaRPr lang="en-GB" sz="6000" b="1" dirty="0">
              <a:solidFill>
                <a:srgbClr val="000000"/>
              </a:solidFill>
              <a:latin typeface="Arial"/>
              <a:cs typeface="Arial"/>
            </a:endParaRPr>
          </a:p>
          <a:p>
            <a:pPr algn="ctr"/>
            <a:endParaRPr lang="en-GB" sz="6000" b="1" dirty="0">
              <a:solidFill>
                <a:srgbClr val="000000"/>
              </a:solidFill>
              <a:latin typeface="Arial"/>
              <a:cs typeface="Arial"/>
            </a:endParaRPr>
          </a:p>
          <a:p>
            <a:pPr algn="ctr"/>
            <a:endParaRPr lang="en-GB" sz="6000" b="1" dirty="0">
              <a:solidFill>
                <a:srgbClr val="000000"/>
              </a:solidFill>
              <a:latin typeface="Arial"/>
              <a:cs typeface="Arial"/>
            </a:endParaRPr>
          </a:p>
        </p:txBody>
      </p:sp>
      <p:pic>
        <p:nvPicPr>
          <p:cNvPr id="2" name="Picture 1" descr="A poster with a cartoon elephant and turtle&#10;&#10;Description automatically generated">
            <a:extLst>
              <a:ext uri="{FF2B5EF4-FFF2-40B4-BE49-F238E27FC236}">
                <a16:creationId xmlns:a16="http://schemas.microsoft.com/office/drawing/2014/main" id="{FF00A869-8B19-6A42-5645-6DA59EA8023E}"/>
              </a:ext>
            </a:extLst>
          </p:cNvPr>
          <p:cNvPicPr>
            <a:picLocks noChangeAspect="1"/>
          </p:cNvPicPr>
          <p:nvPr/>
        </p:nvPicPr>
        <p:blipFill>
          <a:blip r:embed="rId3"/>
          <a:stretch>
            <a:fillRect/>
          </a:stretch>
        </p:blipFill>
        <p:spPr>
          <a:xfrm>
            <a:off x="7674826" y="2122333"/>
            <a:ext cx="3756102" cy="3784213"/>
          </a:xfrm>
          <a:prstGeom prst="rect">
            <a:avLst/>
          </a:prstGeom>
        </p:spPr>
      </p:pic>
    </p:spTree>
    <p:extLst>
      <p:ext uri="{BB962C8B-B14F-4D97-AF65-F5344CB8AC3E}">
        <p14:creationId xmlns:p14="http://schemas.microsoft.com/office/powerpoint/2010/main" val="4093320192"/>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rot="540000">
            <a:off x="6365942" y="1040229"/>
            <a:ext cx="5420592" cy="3895130"/>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did Tortoise feel when the other animals wouldn't let him play? Why?</a:t>
            </a:r>
            <a:endParaRPr lang="en-US" sz="3600">
              <a:solidFill>
                <a:schemeClr val="bg1"/>
              </a:solidFill>
              <a:latin typeface="Arial"/>
            </a:endParaRPr>
          </a:p>
        </p:txBody>
      </p:sp>
      <p:pic>
        <p:nvPicPr>
          <p:cNvPr id="5" name="Picture 4" descr="A turtle with text on it&#10;&#10;Description automatically generated">
            <a:extLst>
              <a:ext uri="{FF2B5EF4-FFF2-40B4-BE49-F238E27FC236}">
                <a16:creationId xmlns:a16="http://schemas.microsoft.com/office/drawing/2014/main" id="{0369DD08-8303-1D62-C4EE-E3FC9E0736BA}"/>
              </a:ext>
            </a:extLst>
          </p:cNvPr>
          <p:cNvPicPr>
            <a:picLocks noChangeAspect="1"/>
          </p:cNvPicPr>
          <p:nvPr/>
        </p:nvPicPr>
        <p:blipFill>
          <a:blip r:embed="rId3"/>
          <a:stretch>
            <a:fillRect/>
          </a:stretch>
        </p:blipFill>
        <p:spPr>
          <a:xfrm>
            <a:off x="-929" y="3601"/>
            <a:ext cx="6172200" cy="6181725"/>
          </a:xfrm>
          <a:prstGeom prst="rect">
            <a:avLst/>
          </a:prstGeom>
        </p:spPr>
      </p:pic>
    </p:spTree>
    <p:extLst>
      <p:ext uri="{BB962C8B-B14F-4D97-AF65-F5344CB8AC3E}">
        <p14:creationId xmlns:p14="http://schemas.microsoft.com/office/powerpoint/2010/main" val="324912359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rot="540000">
            <a:off x="6365942" y="1040229"/>
            <a:ext cx="5420592" cy="3895130"/>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do you think about the reasons the other animals gave?</a:t>
            </a:r>
            <a:endParaRPr lang="en-US">
              <a:solidFill>
                <a:schemeClr val="bg1"/>
              </a:solidFill>
              <a:latin typeface="Arial"/>
            </a:endParaRPr>
          </a:p>
        </p:txBody>
      </p:sp>
      <p:pic>
        <p:nvPicPr>
          <p:cNvPr id="2" name="Picture 1" descr="A turtle crying and text on a white background&#10;&#10;Description automatically generated">
            <a:extLst>
              <a:ext uri="{FF2B5EF4-FFF2-40B4-BE49-F238E27FC236}">
                <a16:creationId xmlns:a16="http://schemas.microsoft.com/office/drawing/2014/main" id="{A316F5DF-6B82-6552-D357-1511EB6E8A7E}"/>
              </a:ext>
            </a:extLst>
          </p:cNvPr>
          <p:cNvPicPr>
            <a:picLocks noChangeAspect="1"/>
          </p:cNvPicPr>
          <p:nvPr/>
        </p:nvPicPr>
        <p:blipFill>
          <a:blip r:embed="rId3"/>
          <a:stretch>
            <a:fillRect/>
          </a:stretch>
        </p:blipFill>
        <p:spPr>
          <a:xfrm>
            <a:off x="-929" y="3601"/>
            <a:ext cx="6172200" cy="6181725"/>
          </a:xfrm>
          <a:prstGeom prst="rect">
            <a:avLst/>
          </a:prstGeom>
        </p:spPr>
      </p:pic>
    </p:spTree>
    <p:extLst>
      <p:ext uri="{BB962C8B-B14F-4D97-AF65-F5344CB8AC3E}">
        <p14:creationId xmlns:p14="http://schemas.microsoft.com/office/powerpoint/2010/main" val="211759903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rot="540000">
            <a:off x="6365942" y="2208768"/>
            <a:ext cx="5420592" cy="1558052"/>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is elephant a kind friend?</a:t>
            </a:r>
            <a:endParaRPr lang="en-US">
              <a:solidFill>
                <a:schemeClr val="bg1"/>
              </a:solidFill>
              <a:latin typeface="Arial"/>
            </a:endParaRPr>
          </a:p>
        </p:txBody>
      </p:sp>
      <p:pic>
        <p:nvPicPr>
          <p:cNvPr id="3" name="Picture 2" descr="A cartoon of an elephant and a turtle&#10;&#10;Description automatically generated">
            <a:extLst>
              <a:ext uri="{FF2B5EF4-FFF2-40B4-BE49-F238E27FC236}">
                <a16:creationId xmlns:a16="http://schemas.microsoft.com/office/drawing/2014/main" id="{4DEE3BD1-3E30-8C43-7BC4-FE3D2B98A085}"/>
              </a:ext>
            </a:extLst>
          </p:cNvPr>
          <p:cNvPicPr>
            <a:picLocks noChangeAspect="1"/>
          </p:cNvPicPr>
          <p:nvPr/>
        </p:nvPicPr>
        <p:blipFill>
          <a:blip r:embed="rId3"/>
          <a:stretch>
            <a:fillRect/>
          </a:stretch>
        </p:blipFill>
        <p:spPr>
          <a:xfrm>
            <a:off x="-929" y="3601"/>
            <a:ext cx="6172200" cy="6181725"/>
          </a:xfrm>
          <a:prstGeom prst="rect">
            <a:avLst/>
          </a:prstGeom>
        </p:spPr>
      </p:pic>
    </p:spTree>
    <p:extLst>
      <p:ext uri="{BB962C8B-B14F-4D97-AF65-F5344CB8AC3E}">
        <p14:creationId xmlns:p14="http://schemas.microsoft.com/office/powerpoint/2010/main" val="414444660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rot="540000">
            <a:off x="6365942" y="1429742"/>
            <a:ext cx="5420592"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have the other animals made Tortoise feel?</a:t>
            </a:r>
            <a:endParaRPr lang="en-US">
              <a:solidFill>
                <a:schemeClr val="bg1"/>
              </a:solidFill>
              <a:latin typeface="Arial"/>
            </a:endParaRPr>
          </a:p>
        </p:txBody>
      </p:sp>
      <p:pic>
        <p:nvPicPr>
          <p:cNvPr id="2" name="Picture 1" descr="A poster with animals and text&#10;&#10;Description automatically generated">
            <a:extLst>
              <a:ext uri="{FF2B5EF4-FFF2-40B4-BE49-F238E27FC236}">
                <a16:creationId xmlns:a16="http://schemas.microsoft.com/office/drawing/2014/main" id="{EFE1265A-0A05-5009-FFD5-30F08AF30C63}"/>
              </a:ext>
            </a:extLst>
          </p:cNvPr>
          <p:cNvPicPr>
            <a:picLocks noChangeAspect="1"/>
          </p:cNvPicPr>
          <p:nvPr/>
        </p:nvPicPr>
        <p:blipFill>
          <a:blip r:embed="rId3"/>
          <a:stretch>
            <a:fillRect/>
          </a:stretch>
        </p:blipFill>
        <p:spPr>
          <a:xfrm>
            <a:off x="-929" y="3601"/>
            <a:ext cx="6172200" cy="6181725"/>
          </a:xfrm>
          <a:prstGeom prst="rect">
            <a:avLst/>
          </a:prstGeom>
        </p:spPr>
      </p:pic>
    </p:spTree>
    <p:extLst>
      <p:ext uri="{BB962C8B-B14F-4D97-AF65-F5344CB8AC3E}">
        <p14:creationId xmlns:p14="http://schemas.microsoft.com/office/powerpoint/2010/main" val="1888632857"/>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rot="540000">
            <a:off x="6365942" y="1429742"/>
            <a:ext cx="5420592"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are the good things about Elephant's game?</a:t>
            </a:r>
            <a:endParaRPr lang="en-US">
              <a:solidFill>
                <a:schemeClr val="bg1"/>
              </a:solidFill>
              <a:latin typeface="Arial"/>
            </a:endParaRPr>
          </a:p>
        </p:txBody>
      </p:sp>
      <p:pic>
        <p:nvPicPr>
          <p:cNvPr id="3" name="Picture 2" descr="A cartoon of animals and plants&#10;&#10;Description automatically generated">
            <a:extLst>
              <a:ext uri="{FF2B5EF4-FFF2-40B4-BE49-F238E27FC236}">
                <a16:creationId xmlns:a16="http://schemas.microsoft.com/office/drawing/2014/main" id="{B608C921-9010-839E-465D-C09008B4B0D8}"/>
              </a:ext>
            </a:extLst>
          </p:cNvPr>
          <p:cNvPicPr>
            <a:picLocks noChangeAspect="1"/>
          </p:cNvPicPr>
          <p:nvPr/>
        </p:nvPicPr>
        <p:blipFill>
          <a:blip r:embed="rId3"/>
          <a:stretch>
            <a:fillRect/>
          </a:stretch>
        </p:blipFill>
        <p:spPr>
          <a:xfrm>
            <a:off x="-929" y="3601"/>
            <a:ext cx="6172200" cy="6181725"/>
          </a:xfrm>
          <a:prstGeom prst="rect">
            <a:avLst/>
          </a:prstGeom>
        </p:spPr>
      </p:pic>
    </p:spTree>
    <p:extLst>
      <p:ext uri="{BB962C8B-B14F-4D97-AF65-F5344CB8AC3E}">
        <p14:creationId xmlns:p14="http://schemas.microsoft.com/office/powerpoint/2010/main" val="416213599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rot="540000">
            <a:off x="6365942" y="1819255"/>
            <a:ext cx="5420592" cy="2337078"/>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have you learnt from this story?</a:t>
            </a:r>
            <a:endParaRPr lang="en-US">
              <a:solidFill>
                <a:schemeClr val="bg1"/>
              </a:solidFill>
              <a:latin typeface="Arial"/>
            </a:endParaRPr>
          </a:p>
        </p:txBody>
      </p:sp>
      <p:pic>
        <p:nvPicPr>
          <p:cNvPr id="2" name="Picture 1" descr="A group of animals on a sign&#10;&#10;Description automatically generated">
            <a:extLst>
              <a:ext uri="{FF2B5EF4-FFF2-40B4-BE49-F238E27FC236}">
                <a16:creationId xmlns:a16="http://schemas.microsoft.com/office/drawing/2014/main" id="{1324DE30-CC6B-6405-48AA-60D56F0ADF22}"/>
              </a:ext>
            </a:extLst>
          </p:cNvPr>
          <p:cNvPicPr>
            <a:picLocks noChangeAspect="1"/>
          </p:cNvPicPr>
          <p:nvPr/>
        </p:nvPicPr>
        <p:blipFill>
          <a:blip r:embed="rId3"/>
          <a:stretch>
            <a:fillRect/>
          </a:stretch>
        </p:blipFill>
        <p:spPr>
          <a:xfrm>
            <a:off x="-929" y="3601"/>
            <a:ext cx="6172200" cy="6181725"/>
          </a:xfrm>
          <a:prstGeom prst="rect">
            <a:avLst/>
          </a:prstGeom>
        </p:spPr>
      </p:pic>
    </p:spTree>
    <p:extLst>
      <p:ext uri="{BB962C8B-B14F-4D97-AF65-F5344CB8AC3E}">
        <p14:creationId xmlns:p14="http://schemas.microsoft.com/office/powerpoint/2010/main" val="4177688136"/>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2257471"/>
            <a:ext cx="7483567" cy="2077403"/>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things make a good friend?</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FRIENDSHIP</a:t>
            </a:r>
          </a:p>
        </p:txBody>
      </p:sp>
    </p:spTree>
    <p:extLst>
      <p:ext uri="{BB962C8B-B14F-4D97-AF65-F5344CB8AC3E}">
        <p14:creationId xmlns:p14="http://schemas.microsoft.com/office/powerpoint/2010/main" val="286754474"/>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a:off x="842577" y="1062005"/>
            <a:ext cx="10703792" cy="3462338"/>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8000" b="1" dirty="0">
                <a:solidFill>
                  <a:schemeClr val="bg1"/>
                </a:solidFill>
                <a:latin typeface="Arial"/>
              </a:rPr>
              <a:t>What makes a good friend?</a:t>
            </a:r>
            <a:endParaRPr lang="en-US" sz="8000">
              <a:solidFill>
                <a:schemeClr val="bg1"/>
              </a:solidFill>
              <a:latin typeface="Arial"/>
            </a:endParaRPr>
          </a:p>
        </p:txBody>
      </p:sp>
    </p:spTree>
    <p:extLst>
      <p:ext uri="{BB962C8B-B14F-4D97-AF65-F5344CB8AC3E}">
        <p14:creationId xmlns:p14="http://schemas.microsoft.com/office/powerpoint/2010/main" val="3679708729"/>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F34791-5745-C6C1-9B39-8BF52DCF37C8}"/>
              </a:ext>
            </a:extLst>
          </p:cNvPr>
          <p:cNvSpPr txBox="1"/>
          <p:nvPr/>
        </p:nvSpPr>
        <p:spPr bwMode="auto">
          <a:xfrm>
            <a:off x="6428719" y="293396"/>
            <a:ext cx="5420592" cy="1558052"/>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might they say/not say?</a:t>
            </a:r>
            <a:endParaRPr lang="en-US">
              <a:solidFill>
                <a:schemeClr val="bg1"/>
              </a:solidFill>
              <a:latin typeface="Arial"/>
            </a:endParaRPr>
          </a:p>
        </p:txBody>
      </p:sp>
      <p:pic>
        <p:nvPicPr>
          <p:cNvPr id="2" name="Picture 1" descr="A black and white drawing of a person with a heart and thought bubble&#10;&#10;Description automatically generated">
            <a:extLst>
              <a:ext uri="{FF2B5EF4-FFF2-40B4-BE49-F238E27FC236}">
                <a16:creationId xmlns:a16="http://schemas.microsoft.com/office/drawing/2014/main" id="{E1A50EBC-6113-935C-C15D-B387F4BC9DEC}"/>
              </a:ext>
            </a:extLst>
          </p:cNvPr>
          <p:cNvPicPr>
            <a:picLocks noChangeAspect="1"/>
          </p:cNvPicPr>
          <p:nvPr/>
        </p:nvPicPr>
        <p:blipFill>
          <a:blip r:embed="rId3"/>
          <a:stretch>
            <a:fillRect/>
          </a:stretch>
        </p:blipFill>
        <p:spPr>
          <a:xfrm>
            <a:off x="1351492" y="-4233"/>
            <a:ext cx="4324350" cy="6172200"/>
          </a:xfrm>
          <a:prstGeom prst="rect">
            <a:avLst/>
          </a:prstGeom>
        </p:spPr>
      </p:pic>
      <p:sp>
        <p:nvSpPr>
          <p:cNvPr id="6" name="TextBox 5">
            <a:extLst>
              <a:ext uri="{FF2B5EF4-FFF2-40B4-BE49-F238E27FC236}">
                <a16:creationId xmlns:a16="http://schemas.microsoft.com/office/drawing/2014/main" id="{853EDF40-8886-5111-200B-1A142AA39AF2}"/>
              </a:ext>
            </a:extLst>
          </p:cNvPr>
          <p:cNvSpPr txBox="1"/>
          <p:nvPr/>
        </p:nvSpPr>
        <p:spPr bwMode="auto">
          <a:xfrm>
            <a:off x="6623410" y="2709746"/>
            <a:ext cx="4441385" cy="184665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dirty="0">
                <a:solidFill>
                  <a:srgbClr val="000000"/>
                </a:solidFill>
                <a:latin typeface="Arial"/>
              </a:rPr>
              <a:t>Let's collect some ideas.</a:t>
            </a:r>
          </a:p>
        </p:txBody>
      </p:sp>
      <p:cxnSp>
        <p:nvCxnSpPr>
          <p:cNvPr id="7" name="Straight Arrow Connector 6">
            <a:extLst>
              <a:ext uri="{FF2B5EF4-FFF2-40B4-BE49-F238E27FC236}">
                <a16:creationId xmlns:a16="http://schemas.microsoft.com/office/drawing/2014/main" id="{247D9FC3-2397-C9A5-C39A-8DDFB8066372}"/>
              </a:ext>
            </a:extLst>
          </p:cNvPr>
          <p:cNvCxnSpPr/>
          <p:nvPr/>
        </p:nvCxnSpPr>
        <p:spPr>
          <a:xfrm flipH="1" flipV="1">
            <a:off x="2369609" y="1607609"/>
            <a:ext cx="4351866" cy="19981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13424501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drawing of a person with a heart and thought bubble&#10;&#10;Description automatically generated">
            <a:extLst>
              <a:ext uri="{FF2B5EF4-FFF2-40B4-BE49-F238E27FC236}">
                <a16:creationId xmlns:a16="http://schemas.microsoft.com/office/drawing/2014/main" id="{E1A50EBC-6113-935C-C15D-B387F4BC9DEC}"/>
              </a:ext>
            </a:extLst>
          </p:cNvPr>
          <p:cNvPicPr>
            <a:picLocks noChangeAspect="1"/>
          </p:cNvPicPr>
          <p:nvPr/>
        </p:nvPicPr>
        <p:blipFill>
          <a:blip r:embed="rId3"/>
          <a:stretch>
            <a:fillRect/>
          </a:stretch>
        </p:blipFill>
        <p:spPr>
          <a:xfrm>
            <a:off x="1351492" y="-4233"/>
            <a:ext cx="4324350" cy="6172200"/>
          </a:xfrm>
          <a:prstGeom prst="rect">
            <a:avLst/>
          </a:prstGeom>
        </p:spPr>
      </p:pic>
      <p:sp>
        <p:nvSpPr>
          <p:cNvPr id="6" name="TextBox 5">
            <a:extLst>
              <a:ext uri="{FF2B5EF4-FFF2-40B4-BE49-F238E27FC236}">
                <a16:creationId xmlns:a16="http://schemas.microsoft.com/office/drawing/2014/main" id="{853EDF40-8886-5111-200B-1A142AA39AF2}"/>
              </a:ext>
            </a:extLst>
          </p:cNvPr>
          <p:cNvSpPr txBox="1"/>
          <p:nvPr/>
        </p:nvSpPr>
        <p:spPr bwMode="auto">
          <a:xfrm>
            <a:off x="6623410" y="2709746"/>
            <a:ext cx="4441385" cy="184665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dirty="0">
                <a:solidFill>
                  <a:srgbClr val="000000"/>
                </a:solidFill>
                <a:latin typeface="Arial"/>
              </a:rPr>
              <a:t>Let's collect some ideas.</a:t>
            </a:r>
          </a:p>
        </p:txBody>
      </p:sp>
      <p:cxnSp>
        <p:nvCxnSpPr>
          <p:cNvPr id="7" name="Straight Arrow Connector 6">
            <a:extLst>
              <a:ext uri="{FF2B5EF4-FFF2-40B4-BE49-F238E27FC236}">
                <a16:creationId xmlns:a16="http://schemas.microsoft.com/office/drawing/2014/main" id="{247D9FC3-2397-C9A5-C39A-8DDFB8066372}"/>
              </a:ext>
            </a:extLst>
          </p:cNvPr>
          <p:cNvCxnSpPr/>
          <p:nvPr/>
        </p:nvCxnSpPr>
        <p:spPr>
          <a:xfrm flipH="1" flipV="1">
            <a:off x="4918075" y="2132542"/>
            <a:ext cx="1803400" cy="147319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30FCD2EB-A157-F346-6CCE-5FFFDEE94D2D}"/>
              </a:ext>
            </a:extLst>
          </p:cNvPr>
          <p:cNvSpPr txBox="1"/>
          <p:nvPr/>
        </p:nvSpPr>
        <p:spPr bwMode="auto">
          <a:xfrm>
            <a:off x="6452673" y="158962"/>
            <a:ext cx="5420592" cy="1558052"/>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might they do/not do?</a:t>
            </a:r>
          </a:p>
        </p:txBody>
      </p:sp>
    </p:spTree>
    <p:extLst>
      <p:ext uri="{BB962C8B-B14F-4D97-AF65-F5344CB8AC3E}">
        <p14:creationId xmlns:p14="http://schemas.microsoft.com/office/powerpoint/2010/main" val="2947615294"/>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drawing of a person with a heart and thought bubble&#10;&#10;Description automatically generated">
            <a:extLst>
              <a:ext uri="{FF2B5EF4-FFF2-40B4-BE49-F238E27FC236}">
                <a16:creationId xmlns:a16="http://schemas.microsoft.com/office/drawing/2014/main" id="{E1A50EBC-6113-935C-C15D-B387F4BC9DEC}"/>
              </a:ext>
            </a:extLst>
          </p:cNvPr>
          <p:cNvPicPr>
            <a:picLocks noChangeAspect="1"/>
          </p:cNvPicPr>
          <p:nvPr/>
        </p:nvPicPr>
        <p:blipFill>
          <a:blip r:embed="rId3"/>
          <a:stretch>
            <a:fillRect/>
          </a:stretch>
        </p:blipFill>
        <p:spPr>
          <a:xfrm>
            <a:off x="1351492" y="-4233"/>
            <a:ext cx="4324350" cy="6172200"/>
          </a:xfrm>
          <a:prstGeom prst="rect">
            <a:avLst/>
          </a:prstGeom>
        </p:spPr>
      </p:pic>
      <p:sp>
        <p:nvSpPr>
          <p:cNvPr id="6" name="TextBox 5">
            <a:extLst>
              <a:ext uri="{FF2B5EF4-FFF2-40B4-BE49-F238E27FC236}">
                <a16:creationId xmlns:a16="http://schemas.microsoft.com/office/drawing/2014/main" id="{853EDF40-8886-5111-200B-1A142AA39AF2}"/>
              </a:ext>
            </a:extLst>
          </p:cNvPr>
          <p:cNvSpPr txBox="1"/>
          <p:nvPr/>
        </p:nvSpPr>
        <p:spPr bwMode="auto">
          <a:xfrm>
            <a:off x="6623410" y="2709746"/>
            <a:ext cx="4441385" cy="184665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dirty="0">
                <a:solidFill>
                  <a:srgbClr val="000000"/>
                </a:solidFill>
                <a:latin typeface="Arial"/>
              </a:rPr>
              <a:t>Let's collect some ideas.</a:t>
            </a:r>
          </a:p>
        </p:txBody>
      </p:sp>
      <p:cxnSp>
        <p:nvCxnSpPr>
          <p:cNvPr id="7" name="Straight Arrow Connector 6">
            <a:extLst>
              <a:ext uri="{FF2B5EF4-FFF2-40B4-BE49-F238E27FC236}">
                <a16:creationId xmlns:a16="http://schemas.microsoft.com/office/drawing/2014/main" id="{247D9FC3-2397-C9A5-C39A-8DDFB8066372}"/>
              </a:ext>
            </a:extLst>
          </p:cNvPr>
          <p:cNvCxnSpPr/>
          <p:nvPr/>
        </p:nvCxnSpPr>
        <p:spPr>
          <a:xfrm flipH="1" flipV="1">
            <a:off x="3648075" y="2945342"/>
            <a:ext cx="3073400" cy="66039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30FCD2EB-A157-F346-6CCE-5FFFDEE94D2D}"/>
              </a:ext>
            </a:extLst>
          </p:cNvPr>
          <p:cNvSpPr txBox="1"/>
          <p:nvPr/>
        </p:nvSpPr>
        <p:spPr bwMode="auto">
          <a:xfrm>
            <a:off x="6452673" y="158962"/>
            <a:ext cx="5420592" cy="1558052"/>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might they make you feel?</a:t>
            </a:r>
          </a:p>
        </p:txBody>
      </p:sp>
    </p:spTree>
    <p:extLst>
      <p:ext uri="{BB962C8B-B14F-4D97-AF65-F5344CB8AC3E}">
        <p14:creationId xmlns:p14="http://schemas.microsoft.com/office/powerpoint/2010/main" val="2851235330"/>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drawing of a person with a heart and thought bubble&#10;&#10;Description automatically generated">
            <a:extLst>
              <a:ext uri="{FF2B5EF4-FFF2-40B4-BE49-F238E27FC236}">
                <a16:creationId xmlns:a16="http://schemas.microsoft.com/office/drawing/2014/main" id="{E1A50EBC-6113-935C-C15D-B387F4BC9DEC}"/>
              </a:ext>
            </a:extLst>
          </p:cNvPr>
          <p:cNvPicPr>
            <a:picLocks noChangeAspect="1"/>
          </p:cNvPicPr>
          <p:nvPr/>
        </p:nvPicPr>
        <p:blipFill>
          <a:blip r:embed="rId3"/>
          <a:stretch>
            <a:fillRect/>
          </a:stretch>
        </p:blipFill>
        <p:spPr>
          <a:xfrm>
            <a:off x="1351492" y="-4233"/>
            <a:ext cx="4324350" cy="6172200"/>
          </a:xfrm>
          <a:prstGeom prst="rect">
            <a:avLst/>
          </a:prstGeom>
        </p:spPr>
      </p:pic>
      <p:sp>
        <p:nvSpPr>
          <p:cNvPr id="6" name="TextBox 5">
            <a:extLst>
              <a:ext uri="{FF2B5EF4-FFF2-40B4-BE49-F238E27FC236}">
                <a16:creationId xmlns:a16="http://schemas.microsoft.com/office/drawing/2014/main" id="{853EDF40-8886-5111-200B-1A142AA39AF2}"/>
              </a:ext>
            </a:extLst>
          </p:cNvPr>
          <p:cNvSpPr txBox="1"/>
          <p:nvPr/>
        </p:nvSpPr>
        <p:spPr bwMode="auto">
          <a:xfrm>
            <a:off x="6733477" y="3742679"/>
            <a:ext cx="4441385" cy="184665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dirty="0">
                <a:solidFill>
                  <a:srgbClr val="000000"/>
                </a:solidFill>
                <a:latin typeface="Arial"/>
              </a:rPr>
              <a:t>Let's collect some ideas.</a:t>
            </a:r>
          </a:p>
        </p:txBody>
      </p:sp>
      <p:cxnSp>
        <p:nvCxnSpPr>
          <p:cNvPr id="7" name="Straight Arrow Connector 6">
            <a:extLst>
              <a:ext uri="{FF2B5EF4-FFF2-40B4-BE49-F238E27FC236}">
                <a16:creationId xmlns:a16="http://schemas.microsoft.com/office/drawing/2014/main" id="{247D9FC3-2397-C9A5-C39A-8DDFB8066372}"/>
              </a:ext>
            </a:extLst>
          </p:cNvPr>
          <p:cNvCxnSpPr/>
          <p:nvPr/>
        </p:nvCxnSpPr>
        <p:spPr>
          <a:xfrm flipH="1" flipV="1">
            <a:off x="4867275" y="744009"/>
            <a:ext cx="2091266" cy="386926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30FCD2EB-A157-F346-6CCE-5FFFDEE94D2D}"/>
              </a:ext>
            </a:extLst>
          </p:cNvPr>
          <p:cNvSpPr txBox="1"/>
          <p:nvPr/>
        </p:nvSpPr>
        <p:spPr bwMode="auto">
          <a:xfrm>
            <a:off x="6452673" y="158962"/>
            <a:ext cx="5420592"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might they make us think about </a:t>
            </a:r>
            <a:endParaRPr lang="en-US">
              <a:solidFill>
                <a:schemeClr val="bg1"/>
              </a:solidFill>
              <a:latin typeface="Arial"/>
            </a:endParaRPr>
          </a:p>
          <a:p>
            <a:pPr algn="ctr"/>
            <a:r>
              <a:rPr lang="en-US" sz="3600" b="1" dirty="0">
                <a:solidFill>
                  <a:schemeClr val="bg1"/>
                </a:solidFill>
                <a:latin typeface="Arial"/>
              </a:rPr>
              <a:t>ourselves?</a:t>
            </a:r>
            <a:endParaRPr lang="en-US">
              <a:solidFill>
                <a:schemeClr val="bg1"/>
              </a:solidFill>
              <a:latin typeface="Arial"/>
            </a:endParaRPr>
          </a:p>
        </p:txBody>
      </p:sp>
    </p:spTree>
    <p:extLst>
      <p:ext uri="{BB962C8B-B14F-4D97-AF65-F5344CB8AC3E}">
        <p14:creationId xmlns:p14="http://schemas.microsoft.com/office/powerpoint/2010/main" val="222917417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a:off x="1728893" y="230207"/>
            <a:ext cx="9035445" cy="519350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6000" b="1" dirty="0">
                <a:solidFill>
                  <a:schemeClr val="bg1"/>
                </a:solidFill>
                <a:latin typeface="Arial"/>
              </a:rPr>
              <a:t>How do you know if you are being a good friend?</a:t>
            </a:r>
          </a:p>
        </p:txBody>
      </p:sp>
    </p:spTree>
    <p:extLst>
      <p:ext uri="{BB962C8B-B14F-4D97-AF65-F5344CB8AC3E}">
        <p14:creationId xmlns:p14="http://schemas.microsoft.com/office/powerpoint/2010/main" val="3785226891"/>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59FA1C-6ED5-6204-402C-88F479EC0A01}"/>
              </a:ext>
            </a:extLst>
          </p:cNvPr>
          <p:cNvSpPr txBox="1"/>
          <p:nvPr/>
        </p:nvSpPr>
        <p:spPr bwMode="auto">
          <a:xfrm>
            <a:off x="1512889" y="488957"/>
            <a:ext cx="9035445" cy="3895130"/>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6000" b="1" dirty="0">
                <a:solidFill>
                  <a:schemeClr val="bg1"/>
                </a:solidFill>
                <a:latin typeface="Arial"/>
              </a:rPr>
              <a:t>Who deserves to have good friends?</a:t>
            </a:r>
          </a:p>
        </p:txBody>
      </p:sp>
      <p:pic>
        <p:nvPicPr>
          <p:cNvPr id="3" name="Picture 2" descr="A group of children holding hands around the earth&#10;&#10;Description automatically generated">
            <a:extLst>
              <a:ext uri="{FF2B5EF4-FFF2-40B4-BE49-F238E27FC236}">
                <a16:creationId xmlns:a16="http://schemas.microsoft.com/office/drawing/2014/main" id="{CC92EE51-98E4-A760-77A7-B371CCB42854}"/>
              </a:ext>
            </a:extLst>
          </p:cNvPr>
          <p:cNvPicPr>
            <a:picLocks noChangeAspect="1"/>
          </p:cNvPicPr>
          <p:nvPr/>
        </p:nvPicPr>
        <p:blipFill>
          <a:blip r:embed="rId3"/>
          <a:stretch>
            <a:fillRect/>
          </a:stretch>
        </p:blipFill>
        <p:spPr>
          <a:xfrm>
            <a:off x="472546" y="3601507"/>
            <a:ext cx="2373842" cy="2271184"/>
          </a:xfrm>
          <a:prstGeom prst="rect">
            <a:avLst/>
          </a:prstGeom>
        </p:spPr>
      </p:pic>
      <p:pic>
        <p:nvPicPr>
          <p:cNvPr id="6" name="Picture 5" descr="A group of women standing together&#10;&#10;Description automatically generated">
            <a:extLst>
              <a:ext uri="{FF2B5EF4-FFF2-40B4-BE49-F238E27FC236}">
                <a16:creationId xmlns:a16="http://schemas.microsoft.com/office/drawing/2014/main" id="{C1AD19F1-7171-6EC8-259A-E54C480BB281}"/>
              </a:ext>
            </a:extLst>
          </p:cNvPr>
          <p:cNvPicPr>
            <a:picLocks noChangeAspect="1"/>
          </p:cNvPicPr>
          <p:nvPr/>
        </p:nvPicPr>
        <p:blipFill>
          <a:blip r:embed="rId4"/>
          <a:stretch>
            <a:fillRect/>
          </a:stretch>
        </p:blipFill>
        <p:spPr>
          <a:xfrm>
            <a:off x="8480425" y="3899429"/>
            <a:ext cx="3426883" cy="2073275"/>
          </a:xfrm>
          <a:prstGeom prst="rect">
            <a:avLst/>
          </a:prstGeom>
        </p:spPr>
      </p:pic>
      <p:pic>
        <p:nvPicPr>
          <p:cNvPr id="8" name="Picture 7" descr="A group of hands forming a heart&#10;&#10;Description automatically generated">
            <a:extLst>
              <a:ext uri="{FF2B5EF4-FFF2-40B4-BE49-F238E27FC236}">
                <a16:creationId xmlns:a16="http://schemas.microsoft.com/office/drawing/2014/main" id="{496E2829-01F6-4DE6-7B96-14E3381EE5EA}"/>
              </a:ext>
            </a:extLst>
          </p:cNvPr>
          <p:cNvPicPr>
            <a:picLocks noChangeAspect="1"/>
          </p:cNvPicPr>
          <p:nvPr/>
        </p:nvPicPr>
        <p:blipFill>
          <a:blip r:embed="rId5"/>
          <a:stretch>
            <a:fillRect/>
          </a:stretch>
        </p:blipFill>
        <p:spPr>
          <a:xfrm>
            <a:off x="9838796" y="199496"/>
            <a:ext cx="1895475" cy="1971675"/>
          </a:xfrm>
          <a:prstGeom prst="rect">
            <a:avLst/>
          </a:prstGeom>
        </p:spPr>
      </p:pic>
    </p:spTree>
    <p:extLst>
      <p:ext uri="{BB962C8B-B14F-4D97-AF65-F5344CB8AC3E}">
        <p14:creationId xmlns:p14="http://schemas.microsoft.com/office/powerpoint/2010/main" val="3690097857"/>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738120"/>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things do all people deserve TO BE?</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RIGHTS</a:t>
            </a:r>
          </a:p>
        </p:txBody>
      </p:sp>
    </p:spTree>
    <p:extLst>
      <p:ext uri="{BB962C8B-B14F-4D97-AF65-F5344CB8AC3E}">
        <p14:creationId xmlns:p14="http://schemas.microsoft.com/office/powerpoint/2010/main" val="3943910899"/>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32996" y="133856"/>
            <a:ext cx="6491465" cy="73250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 What do all people DESERVE?</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When reading our story and talking about friendship, we have been thinking about how all people deserve to be treated.</a:t>
            </a:r>
          </a:p>
          <a:p>
            <a:pPr algn="ctr"/>
            <a:endParaRPr lang="en-GB" sz="3600" dirty="0">
              <a:solidFill>
                <a:srgbClr val="000000"/>
              </a:solidFill>
              <a:latin typeface="Arial"/>
              <a:cs typeface="Arial"/>
            </a:endParaRPr>
          </a:p>
          <a:p>
            <a:pPr algn="ctr"/>
            <a:r>
              <a:rPr lang="en-GB" sz="3600" b="1" dirty="0">
                <a:solidFill>
                  <a:srgbClr val="000000"/>
                </a:solidFill>
                <a:latin typeface="Arial"/>
                <a:cs typeface="Arial"/>
              </a:rPr>
              <a:t>How should we treat EVERYONE?</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2" name="Picture 1" descr="A white paper with black text&#10;&#10;Description automatically generated">
            <a:extLst>
              <a:ext uri="{FF2B5EF4-FFF2-40B4-BE49-F238E27FC236}">
                <a16:creationId xmlns:a16="http://schemas.microsoft.com/office/drawing/2014/main" id="{12A798CD-EF83-4F8B-2C3B-7872FD46AE45}"/>
              </a:ext>
            </a:extLst>
          </p:cNvPr>
          <p:cNvPicPr>
            <a:picLocks noChangeAspect="1"/>
          </p:cNvPicPr>
          <p:nvPr/>
        </p:nvPicPr>
        <p:blipFill>
          <a:blip r:embed="rId3"/>
          <a:stretch>
            <a:fillRect/>
          </a:stretch>
        </p:blipFill>
        <p:spPr>
          <a:xfrm rot="660000">
            <a:off x="7343011" y="417219"/>
            <a:ext cx="4015905" cy="5666082"/>
          </a:xfrm>
          <a:prstGeom prst="rect">
            <a:avLst/>
          </a:prstGeom>
        </p:spPr>
      </p:pic>
    </p:spTree>
    <p:extLst>
      <p:ext uri="{BB962C8B-B14F-4D97-AF65-F5344CB8AC3E}">
        <p14:creationId xmlns:p14="http://schemas.microsoft.com/office/powerpoint/2010/main" val="296307066"/>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30396" y="204506"/>
            <a:ext cx="6882789" cy="73250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400" b="1" dirty="0">
                <a:solidFill>
                  <a:srgbClr val="000000"/>
                </a:solidFill>
                <a:latin typeface="Arial"/>
                <a:cs typeface="Arial"/>
              </a:rPr>
              <a:t>Let's look at what ideas we came up with.</a:t>
            </a:r>
          </a:p>
          <a:p>
            <a:pPr algn="ctr"/>
            <a:endParaRPr lang="en-GB" sz="4400" b="1" dirty="0">
              <a:solidFill>
                <a:srgbClr val="000000"/>
              </a:solidFill>
              <a:latin typeface="Arial"/>
              <a:cs typeface="Arial"/>
            </a:endParaRPr>
          </a:p>
          <a:p>
            <a:pPr algn="ctr"/>
            <a:r>
              <a:rPr lang="en-GB" sz="4400" dirty="0">
                <a:solidFill>
                  <a:srgbClr val="000000"/>
                </a:solidFill>
                <a:latin typeface="Arial"/>
                <a:cs typeface="Arial"/>
              </a:rPr>
              <a:t>Why do we all deserve these things? </a:t>
            </a:r>
          </a:p>
          <a:p>
            <a:pPr algn="ctr"/>
            <a:endParaRPr lang="en-GB" sz="4400" dirty="0">
              <a:solidFill>
                <a:srgbClr val="000000"/>
              </a:solidFill>
              <a:latin typeface="Arial"/>
              <a:cs typeface="Arial"/>
            </a:endParaRPr>
          </a:p>
          <a:p>
            <a:pPr algn="ctr"/>
            <a:r>
              <a:rPr lang="en-GB" sz="4400" dirty="0">
                <a:solidFill>
                  <a:srgbClr val="000000"/>
                </a:solidFill>
                <a:latin typeface="Arial"/>
                <a:cs typeface="Arial"/>
              </a:rPr>
              <a:t>How can we make sure all people are treated in this way?</a:t>
            </a:r>
            <a:endParaRPr lang="en-GB"/>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white paper with black text&#10;&#10;Description automatically generated">
            <a:extLst>
              <a:ext uri="{FF2B5EF4-FFF2-40B4-BE49-F238E27FC236}">
                <a16:creationId xmlns:a16="http://schemas.microsoft.com/office/drawing/2014/main" id="{BF06D8E5-9EBC-4840-5B4B-501BBD3F4921}"/>
              </a:ext>
            </a:extLst>
          </p:cNvPr>
          <p:cNvPicPr>
            <a:picLocks noChangeAspect="1"/>
          </p:cNvPicPr>
          <p:nvPr/>
        </p:nvPicPr>
        <p:blipFill>
          <a:blip r:embed="rId3"/>
          <a:stretch>
            <a:fillRect/>
          </a:stretch>
        </p:blipFill>
        <p:spPr>
          <a:xfrm rot="660000">
            <a:off x="7566035" y="417219"/>
            <a:ext cx="4015905" cy="5666082"/>
          </a:xfrm>
          <a:prstGeom prst="rect">
            <a:avLst/>
          </a:prstGeom>
        </p:spPr>
      </p:pic>
    </p:spTree>
    <p:extLst>
      <p:ext uri="{BB962C8B-B14F-4D97-AF65-F5344CB8AC3E}">
        <p14:creationId xmlns:p14="http://schemas.microsoft.com/office/powerpoint/2010/main" val="2172890564"/>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30396" y="204506"/>
            <a:ext cx="11090722" cy="69557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Fill in the gaps to complete the sentence. Tell your answer to your partner.</a:t>
            </a:r>
          </a:p>
          <a:p>
            <a:pPr algn="ctr"/>
            <a:endParaRPr lang="en-GB" sz="4800" b="1" dirty="0">
              <a:solidFill>
                <a:srgbClr val="000000"/>
              </a:solidFill>
              <a:latin typeface="Arial"/>
              <a:cs typeface="Arial"/>
            </a:endParaRPr>
          </a:p>
          <a:p>
            <a:pPr algn="ctr"/>
            <a:r>
              <a:rPr lang="en-GB" sz="6000" dirty="0">
                <a:solidFill>
                  <a:srgbClr val="000000"/>
                </a:solidFill>
                <a:latin typeface="Arial"/>
                <a:cs typeface="Arial"/>
              </a:rPr>
              <a:t>I am proud that I am _________ because this makes my friends feel ________.</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spTree>
    <p:extLst>
      <p:ext uri="{BB962C8B-B14F-4D97-AF65-F5344CB8AC3E}">
        <p14:creationId xmlns:p14="http://schemas.microsoft.com/office/powerpoint/2010/main" val="2847635869"/>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494853" y="1948067"/>
            <a:ext cx="11040533" cy="295465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PSHE - Aspirations</a:t>
            </a:r>
          </a:p>
        </p:txBody>
      </p:sp>
    </p:spTree>
    <p:extLst>
      <p:ext uri="{BB962C8B-B14F-4D97-AF65-F5344CB8AC3E}">
        <p14:creationId xmlns:p14="http://schemas.microsoft.com/office/powerpoint/2010/main" val="420011725"/>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738119"/>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do you want TO BE when you are older?</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ASPIRATIONS</a:t>
            </a:r>
          </a:p>
        </p:txBody>
      </p:sp>
    </p:spTree>
    <p:extLst>
      <p:ext uri="{BB962C8B-B14F-4D97-AF65-F5344CB8AC3E}">
        <p14:creationId xmlns:p14="http://schemas.microsoft.com/office/powerpoint/2010/main" val="342478899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726943" cy="71404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What do you want to be when you are older?</a:t>
            </a:r>
          </a:p>
          <a:p>
            <a:pPr algn="ctr"/>
            <a:endParaRPr lang="en-GB" sz="4800" b="1" dirty="0">
              <a:solidFill>
                <a:srgbClr val="000000"/>
              </a:solidFill>
              <a:latin typeface="Arial"/>
              <a:cs typeface="Arial"/>
            </a:endParaRPr>
          </a:p>
          <a:p>
            <a:pPr algn="ctr"/>
            <a:r>
              <a:rPr lang="en-GB" sz="4800" dirty="0">
                <a:solidFill>
                  <a:srgbClr val="000000"/>
                </a:solidFill>
                <a:latin typeface="Arial"/>
                <a:cs typeface="Arial"/>
              </a:rPr>
              <a:t>What job would you like to do? Why?</a:t>
            </a:r>
          </a:p>
          <a:p>
            <a:pPr algn="ctr"/>
            <a:endParaRPr lang="en-GB" sz="4800" dirty="0">
              <a:solidFill>
                <a:srgbClr val="000000"/>
              </a:solidFill>
              <a:latin typeface="Arial"/>
              <a:cs typeface="Arial"/>
            </a:endParaRPr>
          </a:p>
          <a:p>
            <a:pPr marL="571500" indent="-571500" algn="ctr">
              <a:buFont typeface="Calibri"/>
              <a:buChar char="-"/>
            </a:pPr>
            <a:endParaRPr lang="en-GB" sz="3200" b="1" dirty="0">
              <a:solidFill>
                <a:srgbClr val="000000"/>
              </a:solidFill>
              <a:latin typeface="Arial"/>
              <a:cs typeface="Arial"/>
            </a:endParaRPr>
          </a:p>
          <a:p>
            <a:pPr marL="571500" indent="-571500" algn="ctr">
              <a:buFont typeface="Calibri"/>
              <a:buChar char="-"/>
            </a:pPr>
            <a:endParaRPr lang="en-GB" sz="3200" b="1" dirty="0">
              <a:solidFill>
                <a:srgbClr val="000000"/>
              </a:solidFill>
              <a:latin typeface="Arial"/>
              <a:cs typeface="Arial"/>
            </a:endParaRPr>
          </a:p>
          <a:p>
            <a:pPr algn="ctr"/>
            <a:endParaRPr lang="en-GB" sz="3200" b="1" dirty="0">
              <a:solidFill>
                <a:srgbClr val="000000"/>
              </a:solidFill>
              <a:latin typeface="Arial"/>
              <a:cs typeface="Arial"/>
            </a:endParaRPr>
          </a:p>
          <a:p>
            <a:pPr algn="ctr"/>
            <a:endParaRPr lang="en-GB" sz="3200" b="1" dirty="0">
              <a:solidFill>
                <a:srgbClr val="000000"/>
              </a:solidFill>
              <a:latin typeface="Arial"/>
              <a:cs typeface="Arial"/>
            </a:endParaRPr>
          </a:p>
        </p:txBody>
      </p:sp>
      <p:pic>
        <p:nvPicPr>
          <p:cNvPr id="2" name="Picture 1" descr="A white paper with black text&#10;&#10;Description automatically generated">
            <a:extLst>
              <a:ext uri="{FF2B5EF4-FFF2-40B4-BE49-F238E27FC236}">
                <a16:creationId xmlns:a16="http://schemas.microsoft.com/office/drawing/2014/main" id="{C6319926-7623-7E9F-798F-374806195DA4}"/>
              </a:ext>
            </a:extLst>
          </p:cNvPr>
          <p:cNvPicPr>
            <a:picLocks noChangeAspect="1"/>
          </p:cNvPicPr>
          <p:nvPr/>
        </p:nvPicPr>
        <p:blipFill>
          <a:blip r:embed="rId3"/>
          <a:stretch>
            <a:fillRect/>
          </a:stretch>
        </p:blipFill>
        <p:spPr>
          <a:xfrm rot="840000">
            <a:off x="7657798" y="758850"/>
            <a:ext cx="3470628" cy="4875977"/>
          </a:xfrm>
          <a:prstGeom prst="rect">
            <a:avLst/>
          </a:prstGeom>
        </p:spPr>
      </p:pic>
    </p:spTree>
    <p:extLst>
      <p:ext uri="{BB962C8B-B14F-4D97-AF65-F5344CB8AC3E}">
        <p14:creationId xmlns:p14="http://schemas.microsoft.com/office/powerpoint/2010/main" val="552309207"/>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05321" y="776110"/>
            <a:ext cx="5726943" cy="71404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Draw the job that you want to be on your piece of paper and we will put them on our sheet altogether.</a:t>
            </a:r>
            <a:endParaRPr lang="en-US" dirty="0"/>
          </a:p>
          <a:p>
            <a:pPr algn="ctr"/>
            <a:endParaRPr lang="en-GB" sz="4800" dirty="0">
              <a:solidFill>
                <a:srgbClr val="000000"/>
              </a:solidFill>
              <a:latin typeface="Arial"/>
              <a:cs typeface="Arial"/>
            </a:endParaRPr>
          </a:p>
          <a:p>
            <a:pPr marL="571500" indent="-571500" algn="ctr">
              <a:buFont typeface="Calibri"/>
              <a:buChar char="-"/>
            </a:pPr>
            <a:endParaRPr lang="en-GB" sz="3200" b="1" dirty="0">
              <a:solidFill>
                <a:srgbClr val="000000"/>
              </a:solidFill>
              <a:latin typeface="Arial"/>
              <a:cs typeface="Arial"/>
            </a:endParaRPr>
          </a:p>
          <a:p>
            <a:pPr marL="571500" indent="-571500" algn="ctr">
              <a:buFont typeface="Calibri"/>
              <a:buChar char="-"/>
            </a:pPr>
            <a:endParaRPr lang="en-GB" sz="3200" b="1" dirty="0">
              <a:solidFill>
                <a:srgbClr val="000000"/>
              </a:solidFill>
              <a:latin typeface="Arial"/>
              <a:cs typeface="Arial"/>
            </a:endParaRPr>
          </a:p>
          <a:p>
            <a:pPr algn="ctr"/>
            <a:endParaRPr lang="en-GB" sz="3200" b="1" dirty="0">
              <a:solidFill>
                <a:srgbClr val="000000"/>
              </a:solidFill>
              <a:latin typeface="Arial"/>
              <a:cs typeface="Arial"/>
            </a:endParaRPr>
          </a:p>
          <a:p>
            <a:pPr algn="ctr"/>
            <a:endParaRPr lang="en-GB" sz="3200" b="1" dirty="0">
              <a:solidFill>
                <a:srgbClr val="000000"/>
              </a:solidFill>
              <a:latin typeface="Arial"/>
              <a:cs typeface="Arial"/>
            </a:endParaRPr>
          </a:p>
        </p:txBody>
      </p:sp>
      <p:pic>
        <p:nvPicPr>
          <p:cNvPr id="2" name="Picture 1" descr="A white paper with black text&#10;&#10;Description automatically generated">
            <a:extLst>
              <a:ext uri="{FF2B5EF4-FFF2-40B4-BE49-F238E27FC236}">
                <a16:creationId xmlns:a16="http://schemas.microsoft.com/office/drawing/2014/main" id="{C6319926-7623-7E9F-798F-374806195DA4}"/>
              </a:ext>
            </a:extLst>
          </p:cNvPr>
          <p:cNvPicPr>
            <a:picLocks noChangeAspect="1"/>
          </p:cNvPicPr>
          <p:nvPr/>
        </p:nvPicPr>
        <p:blipFill>
          <a:blip r:embed="rId3"/>
          <a:stretch>
            <a:fillRect/>
          </a:stretch>
        </p:blipFill>
        <p:spPr>
          <a:xfrm rot="840000">
            <a:off x="7657798" y="758850"/>
            <a:ext cx="3470628" cy="4875977"/>
          </a:xfrm>
          <a:prstGeom prst="rect">
            <a:avLst/>
          </a:prstGeom>
        </p:spPr>
      </p:pic>
    </p:spTree>
    <p:extLst>
      <p:ext uri="{BB962C8B-B14F-4D97-AF65-F5344CB8AC3E}">
        <p14:creationId xmlns:p14="http://schemas.microsoft.com/office/powerpoint/2010/main" val="3446329937"/>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563594" y="525420"/>
            <a:ext cx="9549433" cy="467415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7200" b="1" dirty="0">
                <a:solidFill>
                  <a:schemeClr val="bg1"/>
                </a:solidFill>
                <a:latin typeface="Arial"/>
                <a:cs typeface="Arial"/>
              </a:rPr>
              <a:t>What jobs do we need people to do?</a:t>
            </a:r>
          </a:p>
        </p:txBody>
      </p:sp>
    </p:spTree>
    <p:extLst>
      <p:ext uri="{BB962C8B-B14F-4D97-AF65-F5344CB8AC3E}">
        <p14:creationId xmlns:p14="http://schemas.microsoft.com/office/powerpoint/2010/main" val="4087685129"/>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in uniform sitting in a cockpit&#10;&#10;Description automatically generated">
            <a:extLst>
              <a:ext uri="{FF2B5EF4-FFF2-40B4-BE49-F238E27FC236}">
                <a16:creationId xmlns:a16="http://schemas.microsoft.com/office/drawing/2014/main" id="{977723A1-EBAF-7C11-54C5-6CB24C2578B7}"/>
              </a:ext>
            </a:extLst>
          </p:cNvPr>
          <p:cNvPicPr>
            <a:picLocks noChangeAspect="1"/>
          </p:cNvPicPr>
          <p:nvPr/>
        </p:nvPicPr>
        <p:blipFill>
          <a:blip r:embed="rId3"/>
          <a:stretch>
            <a:fillRect/>
          </a:stretch>
        </p:blipFill>
        <p:spPr>
          <a:xfrm>
            <a:off x="3052233" y="0"/>
            <a:ext cx="4038601" cy="3149600"/>
          </a:xfrm>
          <a:prstGeom prst="rect">
            <a:avLst/>
          </a:prstGeom>
        </p:spPr>
      </p:pic>
      <p:pic>
        <p:nvPicPr>
          <p:cNvPr id="5" name="Picture 4" descr="A person in a white lab coat&#10;&#10;Description automatically generated">
            <a:extLst>
              <a:ext uri="{FF2B5EF4-FFF2-40B4-BE49-F238E27FC236}">
                <a16:creationId xmlns:a16="http://schemas.microsoft.com/office/drawing/2014/main" id="{0AFE14FC-BD7A-C434-6137-92130F153D4A}"/>
              </a:ext>
            </a:extLst>
          </p:cNvPr>
          <p:cNvPicPr>
            <a:picLocks noChangeAspect="1"/>
          </p:cNvPicPr>
          <p:nvPr/>
        </p:nvPicPr>
        <p:blipFill>
          <a:blip r:embed="rId4"/>
          <a:stretch>
            <a:fillRect/>
          </a:stretch>
        </p:blipFill>
        <p:spPr>
          <a:xfrm>
            <a:off x="5299604" y="2910946"/>
            <a:ext cx="2761191" cy="3957108"/>
          </a:xfrm>
          <a:prstGeom prst="rect">
            <a:avLst/>
          </a:prstGeom>
        </p:spPr>
      </p:pic>
      <p:pic>
        <p:nvPicPr>
          <p:cNvPr id="7" name="Picture 6" descr="A person in a black jacket holding a walkie talkie&#10;&#10;Description automatically generated">
            <a:extLst>
              <a:ext uri="{FF2B5EF4-FFF2-40B4-BE49-F238E27FC236}">
                <a16:creationId xmlns:a16="http://schemas.microsoft.com/office/drawing/2014/main" id="{4D8455CC-FACB-0940-F9EA-90EDC2871782}"/>
              </a:ext>
            </a:extLst>
          </p:cNvPr>
          <p:cNvPicPr>
            <a:picLocks noChangeAspect="1"/>
          </p:cNvPicPr>
          <p:nvPr/>
        </p:nvPicPr>
        <p:blipFill>
          <a:blip r:embed="rId5"/>
          <a:stretch>
            <a:fillRect/>
          </a:stretch>
        </p:blipFill>
        <p:spPr>
          <a:xfrm>
            <a:off x="7017279" y="1058"/>
            <a:ext cx="3152775" cy="2910416"/>
          </a:xfrm>
          <a:prstGeom prst="rect">
            <a:avLst/>
          </a:prstGeom>
        </p:spPr>
      </p:pic>
      <p:pic>
        <p:nvPicPr>
          <p:cNvPr id="9" name="Picture 8" descr="A person in a grocery store&#10;&#10;Description automatically generated">
            <a:extLst>
              <a:ext uri="{FF2B5EF4-FFF2-40B4-BE49-F238E27FC236}">
                <a16:creationId xmlns:a16="http://schemas.microsoft.com/office/drawing/2014/main" id="{3CFE1A07-2929-3766-6ACF-453B7103ACF3}"/>
              </a:ext>
            </a:extLst>
          </p:cNvPr>
          <p:cNvPicPr>
            <a:picLocks noChangeAspect="1"/>
          </p:cNvPicPr>
          <p:nvPr/>
        </p:nvPicPr>
        <p:blipFill>
          <a:blip r:embed="rId6"/>
          <a:stretch>
            <a:fillRect/>
          </a:stretch>
        </p:blipFill>
        <p:spPr>
          <a:xfrm>
            <a:off x="10044114" y="-1058"/>
            <a:ext cx="2145239" cy="3270249"/>
          </a:xfrm>
          <a:prstGeom prst="rect">
            <a:avLst/>
          </a:prstGeom>
        </p:spPr>
      </p:pic>
      <p:pic>
        <p:nvPicPr>
          <p:cNvPr id="8" name="Picture 7" descr="A person in a sweater standing in front of a chalkboard&#10;&#10;Description automatically generated">
            <a:extLst>
              <a:ext uri="{FF2B5EF4-FFF2-40B4-BE49-F238E27FC236}">
                <a16:creationId xmlns:a16="http://schemas.microsoft.com/office/drawing/2014/main" id="{2AE55175-9AA5-02C4-76D2-6E157ED855B5}"/>
              </a:ext>
            </a:extLst>
          </p:cNvPr>
          <p:cNvPicPr>
            <a:picLocks noChangeAspect="1"/>
          </p:cNvPicPr>
          <p:nvPr/>
        </p:nvPicPr>
        <p:blipFill>
          <a:blip r:embed="rId7"/>
          <a:stretch>
            <a:fillRect/>
          </a:stretch>
        </p:blipFill>
        <p:spPr>
          <a:xfrm>
            <a:off x="7906279" y="2913592"/>
            <a:ext cx="4287308" cy="3951817"/>
          </a:xfrm>
          <a:prstGeom prst="rect">
            <a:avLst/>
          </a:prstGeom>
        </p:spPr>
      </p:pic>
      <p:pic>
        <p:nvPicPr>
          <p:cNvPr id="2" name="Picture 1" descr="A person holding a crate of vegetables&#10;&#10;Description automatically generated">
            <a:extLst>
              <a:ext uri="{FF2B5EF4-FFF2-40B4-BE49-F238E27FC236}">
                <a16:creationId xmlns:a16="http://schemas.microsoft.com/office/drawing/2014/main" id="{F85711BE-80F9-DEED-A8F8-12FCEB085437}"/>
              </a:ext>
            </a:extLst>
          </p:cNvPr>
          <p:cNvPicPr>
            <a:picLocks noChangeAspect="1"/>
          </p:cNvPicPr>
          <p:nvPr/>
        </p:nvPicPr>
        <p:blipFill>
          <a:blip r:embed="rId8"/>
          <a:stretch>
            <a:fillRect/>
          </a:stretch>
        </p:blipFill>
        <p:spPr>
          <a:xfrm>
            <a:off x="2117" y="0"/>
            <a:ext cx="3119967" cy="3149600"/>
          </a:xfrm>
          <a:prstGeom prst="rect">
            <a:avLst/>
          </a:prstGeom>
        </p:spPr>
      </p:pic>
      <p:pic>
        <p:nvPicPr>
          <p:cNvPr id="6" name="Picture 5" descr="A group of police officers in bright green jackets&#10;&#10;Description automatically generated">
            <a:extLst>
              <a:ext uri="{FF2B5EF4-FFF2-40B4-BE49-F238E27FC236}">
                <a16:creationId xmlns:a16="http://schemas.microsoft.com/office/drawing/2014/main" id="{04C1BAD6-5481-4E45-CF64-C94444E53318}"/>
              </a:ext>
            </a:extLst>
          </p:cNvPr>
          <p:cNvPicPr>
            <a:picLocks noChangeAspect="1"/>
          </p:cNvPicPr>
          <p:nvPr/>
        </p:nvPicPr>
        <p:blipFill>
          <a:blip r:embed="rId9"/>
          <a:stretch>
            <a:fillRect/>
          </a:stretch>
        </p:blipFill>
        <p:spPr>
          <a:xfrm>
            <a:off x="-896" y="2907682"/>
            <a:ext cx="5422323" cy="3952162"/>
          </a:xfrm>
          <a:prstGeom prst="rect">
            <a:avLst/>
          </a:prstGeom>
        </p:spPr>
      </p:pic>
    </p:spTree>
    <p:extLst>
      <p:ext uri="{BB962C8B-B14F-4D97-AF65-F5344CB8AC3E}">
        <p14:creationId xmlns:p14="http://schemas.microsoft.com/office/powerpoint/2010/main" val="2558636258"/>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entist examining a patient&#10;&#10;Description automatically generated">
            <a:extLst>
              <a:ext uri="{FF2B5EF4-FFF2-40B4-BE49-F238E27FC236}">
                <a16:creationId xmlns:a16="http://schemas.microsoft.com/office/drawing/2014/main" id="{6861E984-AA3F-1FE8-A49B-B9FB096CCD7E}"/>
              </a:ext>
            </a:extLst>
          </p:cNvPr>
          <p:cNvPicPr>
            <a:picLocks noChangeAspect="1"/>
          </p:cNvPicPr>
          <p:nvPr/>
        </p:nvPicPr>
        <p:blipFill>
          <a:blip r:embed="rId3"/>
          <a:stretch>
            <a:fillRect/>
          </a:stretch>
        </p:blipFill>
        <p:spPr>
          <a:xfrm>
            <a:off x="-4233" y="-1058"/>
            <a:ext cx="3666066" cy="3380316"/>
          </a:xfrm>
          <a:prstGeom prst="rect">
            <a:avLst/>
          </a:prstGeom>
        </p:spPr>
      </p:pic>
      <p:pic>
        <p:nvPicPr>
          <p:cNvPr id="4" name="Picture 3" descr="A person holding a dog&#10;&#10;Description automatically generated">
            <a:extLst>
              <a:ext uri="{FF2B5EF4-FFF2-40B4-BE49-F238E27FC236}">
                <a16:creationId xmlns:a16="http://schemas.microsoft.com/office/drawing/2014/main" id="{069B7020-56B6-83A3-9AE7-FE5F1CF70A22}"/>
              </a:ext>
            </a:extLst>
          </p:cNvPr>
          <p:cNvPicPr>
            <a:picLocks noChangeAspect="1"/>
          </p:cNvPicPr>
          <p:nvPr/>
        </p:nvPicPr>
        <p:blipFill>
          <a:blip r:embed="rId4"/>
          <a:stretch>
            <a:fillRect/>
          </a:stretch>
        </p:blipFill>
        <p:spPr>
          <a:xfrm>
            <a:off x="3653366" y="-1058"/>
            <a:ext cx="3657600" cy="3380316"/>
          </a:xfrm>
          <a:prstGeom prst="rect">
            <a:avLst/>
          </a:prstGeom>
        </p:spPr>
      </p:pic>
      <p:pic>
        <p:nvPicPr>
          <p:cNvPr id="6" name="Picture 5" descr="A person standing at a counter&#10;&#10;Description automatically generated">
            <a:extLst>
              <a:ext uri="{FF2B5EF4-FFF2-40B4-BE49-F238E27FC236}">
                <a16:creationId xmlns:a16="http://schemas.microsoft.com/office/drawing/2014/main" id="{BA21DFCE-6751-9B8F-B123-6D47B69C1642}"/>
              </a:ext>
            </a:extLst>
          </p:cNvPr>
          <p:cNvPicPr>
            <a:picLocks noChangeAspect="1"/>
          </p:cNvPicPr>
          <p:nvPr/>
        </p:nvPicPr>
        <p:blipFill>
          <a:blip r:embed="rId5"/>
          <a:stretch>
            <a:fillRect/>
          </a:stretch>
        </p:blipFill>
        <p:spPr>
          <a:xfrm>
            <a:off x="4763" y="3377142"/>
            <a:ext cx="5062008" cy="3481916"/>
          </a:xfrm>
          <a:prstGeom prst="rect">
            <a:avLst/>
          </a:prstGeom>
        </p:spPr>
      </p:pic>
      <p:pic>
        <p:nvPicPr>
          <p:cNvPr id="7" name="Picture 6" descr="A few people in lab coats looking through a microscope&#10;&#10;Description automatically generated">
            <a:extLst>
              <a:ext uri="{FF2B5EF4-FFF2-40B4-BE49-F238E27FC236}">
                <a16:creationId xmlns:a16="http://schemas.microsoft.com/office/drawing/2014/main" id="{B7286B7D-B6B1-977D-208E-96B7983132FE}"/>
              </a:ext>
            </a:extLst>
          </p:cNvPr>
          <p:cNvPicPr>
            <a:picLocks noChangeAspect="1"/>
          </p:cNvPicPr>
          <p:nvPr/>
        </p:nvPicPr>
        <p:blipFill>
          <a:blip r:embed="rId6"/>
          <a:stretch>
            <a:fillRect/>
          </a:stretch>
        </p:blipFill>
        <p:spPr>
          <a:xfrm>
            <a:off x="5059363" y="3377142"/>
            <a:ext cx="5062008" cy="3481916"/>
          </a:xfrm>
          <a:prstGeom prst="rect">
            <a:avLst/>
          </a:prstGeom>
        </p:spPr>
      </p:pic>
      <p:pic>
        <p:nvPicPr>
          <p:cNvPr id="8" name="Picture 7" descr="A person in an orange and blue uniform&#10;&#10;Description automatically generated">
            <a:extLst>
              <a:ext uri="{FF2B5EF4-FFF2-40B4-BE49-F238E27FC236}">
                <a16:creationId xmlns:a16="http://schemas.microsoft.com/office/drawing/2014/main" id="{3D8009E4-DFB1-CA93-5BC4-179B1D23A7F1}"/>
              </a:ext>
            </a:extLst>
          </p:cNvPr>
          <p:cNvPicPr>
            <a:picLocks noChangeAspect="1"/>
          </p:cNvPicPr>
          <p:nvPr/>
        </p:nvPicPr>
        <p:blipFill>
          <a:blip r:embed="rId7"/>
          <a:stretch>
            <a:fillRect/>
          </a:stretch>
        </p:blipFill>
        <p:spPr>
          <a:xfrm>
            <a:off x="9692217" y="3379789"/>
            <a:ext cx="2501900" cy="3476624"/>
          </a:xfrm>
          <a:prstGeom prst="rect">
            <a:avLst/>
          </a:prstGeom>
        </p:spPr>
      </p:pic>
      <p:pic>
        <p:nvPicPr>
          <p:cNvPr id="5" name="Picture 4" descr="A person holding a gavel&#10;&#10;Description automatically generated">
            <a:extLst>
              <a:ext uri="{FF2B5EF4-FFF2-40B4-BE49-F238E27FC236}">
                <a16:creationId xmlns:a16="http://schemas.microsoft.com/office/drawing/2014/main" id="{85335779-70F0-5E14-E952-AFE004CC5B0E}"/>
              </a:ext>
            </a:extLst>
          </p:cNvPr>
          <p:cNvPicPr>
            <a:picLocks noChangeAspect="1"/>
          </p:cNvPicPr>
          <p:nvPr/>
        </p:nvPicPr>
        <p:blipFill>
          <a:blip r:embed="rId8"/>
          <a:stretch>
            <a:fillRect/>
          </a:stretch>
        </p:blipFill>
        <p:spPr>
          <a:xfrm>
            <a:off x="7311497" y="-1058"/>
            <a:ext cx="4884208" cy="3380316"/>
          </a:xfrm>
          <a:prstGeom prst="rect">
            <a:avLst/>
          </a:prstGeom>
        </p:spPr>
      </p:pic>
    </p:spTree>
    <p:extLst>
      <p:ext uri="{BB962C8B-B14F-4D97-AF65-F5344CB8AC3E}">
        <p14:creationId xmlns:p14="http://schemas.microsoft.com/office/powerpoint/2010/main" val="1661219054"/>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holding a camera&#10;&#10;Description automatically generated">
            <a:extLst>
              <a:ext uri="{FF2B5EF4-FFF2-40B4-BE49-F238E27FC236}">
                <a16:creationId xmlns:a16="http://schemas.microsoft.com/office/drawing/2014/main" id="{F054711D-67CB-2716-E7CB-EFE377BF95C0}"/>
              </a:ext>
            </a:extLst>
          </p:cNvPr>
          <p:cNvPicPr>
            <a:picLocks noChangeAspect="1"/>
          </p:cNvPicPr>
          <p:nvPr/>
        </p:nvPicPr>
        <p:blipFill>
          <a:blip r:embed="rId3"/>
          <a:stretch>
            <a:fillRect/>
          </a:stretch>
        </p:blipFill>
        <p:spPr>
          <a:xfrm>
            <a:off x="4695295" y="2646"/>
            <a:ext cx="3343275" cy="2619375"/>
          </a:xfrm>
          <a:prstGeom prst="rect">
            <a:avLst/>
          </a:prstGeom>
        </p:spPr>
      </p:pic>
      <p:pic>
        <p:nvPicPr>
          <p:cNvPr id="9" name="Picture 8" descr="A person holding a black tray&#10;&#10;Description automatically generated">
            <a:extLst>
              <a:ext uri="{FF2B5EF4-FFF2-40B4-BE49-F238E27FC236}">
                <a16:creationId xmlns:a16="http://schemas.microsoft.com/office/drawing/2014/main" id="{D98CEBC1-DE83-BB81-7D7F-F979EBB6D2D8}"/>
              </a:ext>
            </a:extLst>
          </p:cNvPr>
          <p:cNvPicPr>
            <a:picLocks noChangeAspect="1"/>
          </p:cNvPicPr>
          <p:nvPr/>
        </p:nvPicPr>
        <p:blipFill>
          <a:blip r:embed="rId4"/>
          <a:stretch>
            <a:fillRect/>
          </a:stretch>
        </p:blipFill>
        <p:spPr>
          <a:xfrm>
            <a:off x="4085695" y="2517246"/>
            <a:ext cx="3343275" cy="2619375"/>
          </a:xfrm>
          <a:prstGeom prst="rect">
            <a:avLst/>
          </a:prstGeom>
        </p:spPr>
      </p:pic>
      <p:pic>
        <p:nvPicPr>
          <p:cNvPr id="4" name="Picture 3" descr="A group of people wearing yellow vests and white helmets&#10;&#10;Description automatically generated">
            <a:extLst>
              <a:ext uri="{FF2B5EF4-FFF2-40B4-BE49-F238E27FC236}">
                <a16:creationId xmlns:a16="http://schemas.microsoft.com/office/drawing/2014/main" id="{DAD9A3D7-3B16-2B3E-E062-01F637F2CF2E}"/>
              </a:ext>
            </a:extLst>
          </p:cNvPr>
          <p:cNvPicPr>
            <a:picLocks noChangeAspect="1"/>
          </p:cNvPicPr>
          <p:nvPr/>
        </p:nvPicPr>
        <p:blipFill>
          <a:blip r:embed="rId5"/>
          <a:stretch>
            <a:fillRect/>
          </a:stretch>
        </p:blipFill>
        <p:spPr>
          <a:xfrm>
            <a:off x="530" y="1588"/>
            <a:ext cx="5045075" cy="3425825"/>
          </a:xfrm>
          <a:prstGeom prst="rect">
            <a:avLst/>
          </a:prstGeom>
        </p:spPr>
      </p:pic>
      <p:pic>
        <p:nvPicPr>
          <p:cNvPr id="5" name="Picture 4" descr="A group of people in chef uniforms&#10;&#10;Description automatically generated">
            <a:extLst>
              <a:ext uri="{FF2B5EF4-FFF2-40B4-BE49-F238E27FC236}">
                <a16:creationId xmlns:a16="http://schemas.microsoft.com/office/drawing/2014/main" id="{BE2905DB-87C4-ABEF-7AF3-20B20C9A4B81}"/>
              </a:ext>
            </a:extLst>
          </p:cNvPr>
          <p:cNvPicPr>
            <a:picLocks noChangeAspect="1"/>
          </p:cNvPicPr>
          <p:nvPr/>
        </p:nvPicPr>
        <p:blipFill>
          <a:blip r:embed="rId6"/>
          <a:stretch>
            <a:fillRect/>
          </a:stretch>
        </p:blipFill>
        <p:spPr>
          <a:xfrm>
            <a:off x="529" y="3430589"/>
            <a:ext cx="5045075" cy="3425825"/>
          </a:xfrm>
          <a:prstGeom prst="rect">
            <a:avLst/>
          </a:prstGeom>
        </p:spPr>
      </p:pic>
      <p:pic>
        <p:nvPicPr>
          <p:cNvPr id="6" name="Picture 5" descr="A group of firefighters wearing helmets&#10;&#10;Description automatically generated">
            <a:extLst>
              <a:ext uri="{FF2B5EF4-FFF2-40B4-BE49-F238E27FC236}">
                <a16:creationId xmlns:a16="http://schemas.microsoft.com/office/drawing/2014/main" id="{7E4B0EFC-B3FA-718D-7BEF-DC9AA9BF75EB}"/>
              </a:ext>
            </a:extLst>
          </p:cNvPr>
          <p:cNvPicPr>
            <a:picLocks noChangeAspect="1"/>
          </p:cNvPicPr>
          <p:nvPr/>
        </p:nvPicPr>
        <p:blipFill>
          <a:blip r:embed="rId7"/>
          <a:stretch>
            <a:fillRect/>
          </a:stretch>
        </p:blipFill>
        <p:spPr>
          <a:xfrm>
            <a:off x="7857596" y="1588"/>
            <a:ext cx="4333875" cy="2943225"/>
          </a:xfrm>
          <a:prstGeom prst="rect">
            <a:avLst/>
          </a:prstGeom>
        </p:spPr>
      </p:pic>
      <p:pic>
        <p:nvPicPr>
          <p:cNvPr id="7" name="Picture 6" descr="A group of people in blue shirts holding a box of food&#10;&#10;Description automatically generated">
            <a:extLst>
              <a:ext uri="{FF2B5EF4-FFF2-40B4-BE49-F238E27FC236}">
                <a16:creationId xmlns:a16="http://schemas.microsoft.com/office/drawing/2014/main" id="{5FD8A274-07BC-8511-88C2-B0056E9C0278}"/>
              </a:ext>
            </a:extLst>
          </p:cNvPr>
          <p:cNvPicPr>
            <a:picLocks noChangeAspect="1"/>
          </p:cNvPicPr>
          <p:nvPr/>
        </p:nvPicPr>
        <p:blipFill>
          <a:blip r:embed="rId8"/>
          <a:stretch>
            <a:fillRect/>
          </a:stretch>
        </p:blipFill>
        <p:spPr>
          <a:xfrm>
            <a:off x="8416396" y="4579408"/>
            <a:ext cx="3775075" cy="2279651"/>
          </a:xfrm>
          <a:prstGeom prst="rect">
            <a:avLst/>
          </a:prstGeom>
        </p:spPr>
      </p:pic>
      <p:pic>
        <p:nvPicPr>
          <p:cNvPr id="12" name="Picture 11" descr="A person working on a machine&#10;&#10;Description automatically generated">
            <a:extLst>
              <a:ext uri="{FF2B5EF4-FFF2-40B4-BE49-F238E27FC236}">
                <a16:creationId xmlns:a16="http://schemas.microsoft.com/office/drawing/2014/main" id="{2D8CD299-6E0C-96E6-8F52-D03FC00E2154}"/>
              </a:ext>
            </a:extLst>
          </p:cNvPr>
          <p:cNvPicPr>
            <a:picLocks noChangeAspect="1"/>
          </p:cNvPicPr>
          <p:nvPr/>
        </p:nvPicPr>
        <p:blipFill>
          <a:blip r:embed="rId9"/>
          <a:stretch>
            <a:fillRect/>
          </a:stretch>
        </p:blipFill>
        <p:spPr>
          <a:xfrm>
            <a:off x="4975226" y="4641849"/>
            <a:ext cx="3443817" cy="2214034"/>
          </a:xfrm>
          <a:prstGeom prst="rect">
            <a:avLst/>
          </a:prstGeom>
        </p:spPr>
      </p:pic>
      <p:pic>
        <p:nvPicPr>
          <p:cNvPr id="10" name="Picture 9" descr="A person cutting a tree&#10;&#10;Description automatically generated">
            <a:extLst>
              <a:ext uri="{FF2B5EF4-FFF2-40B4-BE49-F238E27FC236}">
                <a16:creationId xmlns:a16="http://schemas.microsoft.com/office/drawing/2014/main" id="{C6AE73CF-E96E-76A9-5EBC-2B3FA6A025AF}"/>
              </a:ext>
            </a:extLst>
          </p:cNvPr>
          <p:cNvPicPr>
            <a:picLocks noChangeAspect="1"/>
          </p:cNvPicPr>
          <p:nvPr/>
        </p:nvPicPr>
        <p:blipFill>
          <a:blip r:embed="rId10"/>
          <a:stretch>
            <a:fillRect/>
          </a:stretch>
        </p:blipFill>
        <p:spPr>
          <a:xfrm>
            <a:off x="9394825" y="2518304"/>
            <a:ext cx="2800350" cy="2117725"/>
          </a:xfrm>
          <a:prstGeom prst="rect">
            <a:avLst/>
          </a:prstGeom>
        </p:spPr>
      </p:pic>
      <p:pic>
        <p:nvPicPr>
          <p:cNvPr id="11" name="Picture 10" descr="A person fixing a sink&#10;&#10;Description automatically generated">
            <a:extLst>
              <a:ext uri="{FF2B5EF4-FFF2-40B4-BE49-F238E27FC236}">
                <a16:creationId xmlns:a16="http://schemas.microsoft.com/office/drawing/2014/main" id="{FAD27247-E5CD-ED0F-A6BE-CF23C9703186}"/>
              </a:ext>
            </a:extLst>
          </p:cNvPr>
          <p:cNvPicPr>
            <a:picLocks noChangeAspect="1"/>
          </p:cNvPicPr>
          <p:nvPr/>
        </p:nvPicPr>
        <p:blipFill>
          <a:blip r:embed="rId11"/>
          <a:stretch>
            <a:fillRect/>
          </a:stretch>
        </p:blipFill>
        <p:spPr>
          <a:xfrm>
            <a:off x="7306204" y="2516717"/>
            <a:ext cx="2219325" cy="2120900"/>
          </a:xfrm>
          <a:prstGeom prst="rect">
            <a:avLst/>
          </a:prstGeom>
        </p:spPr>
      </p:pic>
    </p:spTree>
    <p:extLst>
      <p:ext uri="{BB962C8B-B14F-4D97-AF65-F5344CB8AC3E}">
        <p14:creationId xmlns:p14="http://schemas.microsoft.com/office/powerpoint/2010/main" val="381124077"/>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563594" y="785094"/>
            <a:ext cx="9549433"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Why is it a good thing that people want to do all different types of jobs?</a:t>
            </a:r>
            <a:endParaRPr lang="en-US" sz="4800">
              <a:solidFill>
                <a:schemeClr val="bg1"/>
              </a:solidFill>
              <a:latin typeface="Arial"/>
            </a:endParaRPr>
          </a:p>
        </p:txBody>
      </p:sp>
    </p:spTree>
    <p:extLst>
      <p:ext uri="{BB962C8B-B14F-4D97-AF65-F5344CB8AC3E}">
        <p14:creationId xmlns:p14="http://schemas.microsoft.com/office/powerpoint/2010/main" val="1368817606"/>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318061" y="864178"/>
            <a:ext cx="9549433" cy="3895130"/>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6000" b="1" dirty="0">
                <a:solidFill>
                  <a:schemeClr val="bg1"/>
                </a:solidFill>
                <a:latin typeface="Arial"/>
              </a:rPr>
              <a:t>Can people be anything that they want to be?</a:t>
            </a:r>
          </a:p>
        </p:txBody>
      </p:sp>
    </p:spTree>
    <p:extLst>
      <p:ext uri="{BB962C8B-B14F-4D97-AF65-F5344CB8AC3E}">
        <p14:creationId xmlns:p14="http://schemas.microsoft.com/office/powerpoint/2010/main" val="1800406884"/>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815388" y="1430865"/>
            <a:ext cx="10561409" cy="41857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9600" b="1" dirty="0">
                <a:solidFill>
                  <a:srgbClr val="000000"/>
                </a:solidFill>
                <a:latin typeface="Arial"/>
                <a:cs typeface="Arial"/>
              </a:rPr>
              <a:t>Who can be a firefighter?</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spTree>
    <p:extLst>
      <p:ext uri="{BB962C8B-B14F-4D97-AF65-F5344CB8AC3E}">
        <p14:creationId xmlns:p14="http://schemas.microsoft.com/office/powerpoint/2010/main" val="4147149215"/>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29122" y="719665"/>
            <a:ext cx="10561409"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Who can be </a:t>
            </a:r>
          </a:p>
          <a:p>
            <a:pPr algn="ctr"/>
            <a:r>
              <a:rPr lang="en-GB" sz="4800" b="1" dirty="0">
                <a:solidFill>
                  <a:srgbClr val="000000"/>
                </a:solidFill>
                <a:latin typeface="Arial"/>
                <a:cs typeface="Arial"/>
              </a:rPr>
              <a:t>a firefighter?</a:t>
            </a:r>
          </a:p>
        </p:txBody>
      </p:sp>
      <p:pic>
        <p:nvPicPr>
          <p:cNvPr id="2" name="Picture 1" descr="A person in a firefighter uniform&#10;&#10;Description automatically generated">
            <a:extLst>
              <a:ext uri="{FF2B5EF4-FFF2-40B4-BE49-F238E27FC236}">
                <a16:creationId xmlns:a16="http://schemas.microsoft.com/office/drawing/2014/main" id="{B89EC3CD-D121-3F98-C92F-D399654FC5D0}"/>
              </a:ext>
            </a:extLst>
          </p:cNvPr>
          <p:cNvPicPr>
            <a:picLocks noChangeAspect="1"/>
          </p:cNvPicPr>
          <p:nvPr/>
        </p:nvPicPr>
        <p:blipFill>
          <a:blip r:embed="rId3"/>
          <a:stretch>
            <a:fillRect/>
          </a:stretch>
        </p:blipFill>
        <p:spPr>
          <a:xfrm>
            <a:off x="1588" y="3175"/>
            <a:ext cx="3248025" cy="3600450"/>
          </a:xfrm>
          <a:prstGeom prst="rect">
            <a:avLst/>
          </a:prstGeom>
        </p:spPr>
      </p:pic>
      <p:pic>
        <p:nvPicPr>
          <p:cNvPr id="4" name="Picture 3" descr="A person in a black uniform holding a helmet&#10;&#10;Description automatically generated">
            <a:extLst>
              <a:ext uri="{FF2B5EF4-FFF2-40B4-BE49-F238E27FC236}">
                <a16:creationId xmlns:a16="http://schemas.microsoft.com/office/drawing/2014/main" id="{883356C9-3BCA-0565-1D54-3762676AB2A3}"/>
              </a:ext>
            </a:extLst>
          </p:cNvPr>
          <p:cNvPicPr>
            <a:picLocks noChangeAspect="1"/>
          </p:cNvPicPr>
          <p:nvPr/>
        </p:nvPicPr>
        <p:blipFill>
          <a:blip r:embed="rId4"/>
          <a:stretch>
            <a:fillRect/>
          </a:stretch>
        </p:blipFill>
        <p:spPr>
          <a:xfrm>
            <a:off x="8574617" y="87842"/>
            <a:ext cx="3255433" cy="3337983"/>
          </a:xfrm>
          <a:prstGeom prst="rect">
            <a:avLst/>
          </a:prstGeom>
        </p:spPr>
      </p:pic>
      <p:pic>
        <p:nvPicPr>
          <p:cNvPr id="3" name="Picture 2" descr="A firefighter wearing a helmet and jacket&#10;&#10;Description automatically generated">
            <a:extLst>
              <a:ext uri="{FF2B5EF4-FFF2-40B4-BE49-F238E27FC236}">
                <a16:creationId xmlns:a16="http://schemas.microsoft.com/office/drawing/2014/main" id="{E0D0E8E6-E446-25EA-2066-306FBB04B3AD}"/>
              </a:ext>
            </a:extLst>
          </p:cNvPr>
          <p:cNvPicPr>
            <a:picLocks noChangeAspect="1"/>
          </p:cNvPicPr>
          <p:nvPr/>
        </p:nvPicPr>
        <p:blipFill>
          <a:blip r:embed="rId5"/>
          <a:stretch>
            <a:fillRect/>
          </a:stretch>
        </p:blipFill>
        <p:spPr>
          <a:xfrm>
            <a:off x="7536921" y="2907241"/>
            <a:ext cx="2528358" cy="2829983"/>
          </a:xfrm>
          <a:prstGeom prst="rect">
            <a:avLst/>
          </a:prstGeom>
        </p:spPr>
      </p:pic>
      <p:pic>
        <p:nvPicPr>
          <p:cNvPr id="5" name="Picture 4" descr="A group of firemen wearing firefighter uniforms&#10;&#10;Description automatically generated">
            <a:extLst>
              <a:ext uri="{FF2B5EF4-FFF2-40B4-BE49-F238E27FC236}">
                <a16:creationId xmlns:a16="http://schemas.microsoft.com/office/drawing/2014/main" id="{A5CC0B76-AF0A-6B0B-287F-D3DFC347E803}"/>
              </a:ext>
            </a:extLst>
          </p:cNvPr>
          <p:cNvPicPr>
            <a:picLocks noChangeAspect="1"/>
          </p:cNvPicPr>
          <p:nvPr/>
        </p:nvPicPr>
        <p:blipFill>
          <a:blip r:embed="rId6"/>
          <a:stretch>
            <a:fillRect/>
          </a:stretch>
        </p:blipFill>
        <p:spPr>
          <a:xfrm>
            <a:off x="2414588" y="2907242"/>
            <a:ext cx="4907491" cy="3363383"/>
          </a:xfrm>
          <a:prstGeom prst="rect">
            <a:avLst/>
          </a:prstGeom>
        </p:spPr>
      </p:pic>
    </p:spTree>
    <p:extLst>
      <p:ext uri="{BB962C8B-B14F-4D97-AF65-F5344CB8AC3E}">
        <p14:creationId xmlns:p14="http://schemas.microsoft.com/office/powerpoint/2010/main" val="3236715917"/>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in a firefighter uniform&#10;&#10;Description automatically generated">
            <a:extLst>
              <a:ext uri="{FF2B5EF4-FFF2-40B4-BE49-F238E27FC236}">
                <a16:creationId xmlns:a16="http://schemas.microsoft.com/office/drawing/2014/main" id="{B89EC3CD-D121-3F98-C92F-D399654FC5D0}"/>
              </a:ext>
            </a:extLst>
          </p:cNvPr>
          <p:cNvPicPr>
            <a:picLocks noChangeAspect="1"/>
          </p:cNvPicPr>
          <p:nvPr/>
        </p:nvPicPr>
        <p:blipFill>
          <a:blip r:embed="rId3"/>
          <a:stretch>
            <a:fillRect/>
          </a:stretch>
        </p:blipFill>
        <p:spPr>
          <a:xfrm>
            <a:off x="1588" y="3175"/>
            <a:ext cx="3248025" cy="3600450"/>
          </a:xfrm>
          <a:prstGeom prst="rect">
            <a:avLst/>
          </a:prstGeom>
        </p:spPr>
      </p:pic>
      <p:pic>
        <p:nvPicPr>
          <p:cNvPr id="4" name="Picture 3" descr="A person in a black uniform holding a helmet&#10;&#10;Description automatically generated">
            <a:extLst>
              <a:ext uri="{FF2B5EF4-FFF2-40B4-BE49-F238E27FC236}">
                <a16:creationId xmlns:a16="http://schemas.microsoft.com/office/drawing/2014/main" id="{883356C9-3BCA-0565-1D54-3762676AB2A3}"/>
              </a:ext>
            </a:extLst>
          </p:cNvPr>
          <p:cNvPicPr>
            <a:picLocks noChangeAspect="1"/>
          </p:cNvPicPr>
          <p:nvPr/>
        </p:nvPicPr>
        <p:blipFill>
          <a:blip r:embed="rId4"/>
          <a:stretch>
            <a:fillRect/>
          </a:stretch>
        </p:blipFill>
        <p:spPr>
          <a:xfrm>
            <a:off x="8574617" y="87842"/>
            <a:ext cx="3255433" cy="3337983"/>
          </a:xfrm>
          <a:prstGeom prst="rect">
            <a:avLst/>
          </a:prstGeom>
        </p:spPr>
      </p:pic>
      <p:pic>
        <p:nvPicPr>
          <p:cNvPr id="3" name="Picture 2" descr="A firefighter wearing a helmet and jacket&#10;&#10;Description automatically generated">
            <a:extLst>
              <a:ext uri="{FF2B5EF4-FFF2-40B4-BE49-F238E27FC236}">
                <a16:creationId xmlns:a16="http://schemas.microsoft.com/office/drawing/2014/main" id="{E0D0E8E6-E446-25EA-2066-306FBB04B3AD}"/>
              </a:ext>
            </a:extLst>
          </p:cNvPr>
          <p:cNvPicPr>
            <a:picLocks noChangeAspect="1"/>
          </p:cNvPicPr>
          <p:nvPr/>
        </p:nvPicPr>
        <p:blipFill>
          <a:blip r:embed="rId5"/>
          <a:stretch>
            <a:fillRect/>
          </a:stretch>
        </p:blipFill>
        <p:spPr>
          <a:xfrm>
            <a:off x="7536921" y="2907241"/>
            <a:ext cx="2528358" cy="2829983"/>
          </a:xfrm>
          <a:prstGeom prst="rect">
            <a:avLst/>
          </a:prstGeom>
        </p:spPr>
      </p:pic>
      <p:pic>
        <p:nvPicPr>
          <p:cNvPr id="5" name="Picture 4" descr="A group of firemen wearing firefighter uniforms&#10;&#10;Description automatically generated">
            <a:extLst>
              <a:ext uri="{FF2B5EF4-FFF2-40B4-BE49-F238E27FC236}">
                <a16:creationId xmlns:a16="http://schemas.microsoft.com/office/drawing/2014/main" id="{A5CC0B76-AF0A-6B0B-287F-D3DFC347E803}"/>
              </a:ext>
            </a:extLst>
          </p:cNvPr>
          <p:cNvPicPr>
            <a:picLocks noChangeAspect="1"/>
          </p:cNvPicPr>
          <p:nvPr/>
        </p:nvPicPr>
        <p:blipFill>
          <a:blip r:embed="rId6"/>
          <a:stretch>
            <a:fillRect/>
          </a:stretch>
        </p:blipFill>
        <p:spPr>
          <a:xfrm>
            <a:off x="2414588" y="2907242"/>
            <a:ext cx="4907491" cy="3363383"/>
          </a:xfrm>
          <a:prstGeom prst="rect">
            <a:avLst/>
          </a:prstGeom>
        </p:spPr>
      </p:pic>
      <p:sp>
        <p:nvSpPr>
          <p:cNvPr id="8" name="TextBox 7">
            <a:extLst>
              <a:ext uri="{FF2B5EF4-FFF2-40B4-BE49-F238E27FC236}">
                <a16:creationId xmlns:a16="http://schemas.microsoft.com/office/drawing/2014/main" id="{3838142C-E728-42B3-2F53-01331CF086F5}"/>
              </a:ext>
            </a:extLst>
          </p:cNvPr>
          <p:cNvSpPr txBox="1"/>
          <p:nvPr/>
        </p:nvSpPr>
        <p:spPr bwMode="auto">
          <a:xfrm>
            <a:off x="3366994" y="576311"/>
            <a:ext cx="5104433" cy="1817727"/>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What must you be like to be a</a:t>
            </a:r>
            <a:endParaRPr lang="en-US">
              <a:solidFill>
                <a:schemeClr val="bg1"/>
              </a:solidFill>
              <a:latin typeface="Arial"/>
            </a:endParaRPr>
          </a:p>
          <a:p>
            <a:pPr algn="ctr"/>
            <a:r>
              <a:rPr lang="en-US" sz="2800" b="1" dirty="0">
                <a:solidFill>
                  <a:schemeClr val="bg1"/>
                </a:solidFill>
                <a:latin typeface="Arial"/>
              </a:rPr>
              <a:t> firefighter?</a:t>
            </a:r>
            <a:endParaRPr lang="en-US">
              <a:solidFill>
                <a:schemeClr val="bg1"/>
              </a:solidFill>
              <a:latin typeface="Arial"/>
            </a:endParaRPr>
          </a:p>
        </p:txBody>
      </p:sp>
    </p:spTree>
    <p:extLst>
      <p:ext uri="{BB962C8B-B14F-4D97-AF65-F5344CB8AC3E}">
        <p14:creationId xmlns:p14="http://schemas.microsoft.com/office/powerpoint/2010/main" val="2058547343"/>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in a firefighter uniform&#10;&#10;Description automatically generated">
            <a:extLst>
              <a:ext uri="{FF2B5EF4-FFF2-40B4-BE49-F238E27FC236}">
                <a16:creationId xmlns:a16="http://schemas.microsoft.com/office/drawing/2014/main" id="{B89EC3CD-D121-3F98-C92F-D399654FC5D0}"/>
              </a:ext>
            </a:extLst>
          </p:cNvPr>
          <p:cNvPicPr>
            <a:picLocks noChangeAspect="1"/>
          </p:cNvPicPr>
          <p:nvPr/>
        </p:nvPicPr>
        <p:blipFill>
          <a:blip r:embed="rId3"/>
          <a:stretch>
            <a:fillRect/>
          </a:stretch>
        </p:blipFill>
        <p:spPr>
          <a:xfrm>
            <a:off x="1588" y="3175"/>
            <a:ext cx="3248025" cy="3600450"/>
          </a:xfrm>
          <a:prstGeom prst="rect">
            <a:avLst/>
          </a:prstGeom>
        </p:spPr>
      </p:pic>
      <p:pic>
        <p:nvPicPr>
          <p:cNvPr id="4" name="Picture 3" descr="A person in a black uniform holding a helmet&#10;&#10;Description automatically generated">
            <a:extLst>
              <a:ext uri="{FF2B5EF4-FFF2-40B4-BE49-F238E27FC236}">
                <a16:creationId xmlns:a16="http://schemas.microsoft.com/office/drawing/2014/main" id="{883356C9-3BCA-0565-1D54-3762676AB2A3}"/>
              </a:ext>
            </a:extLst>
          </p:cNvPr>
          <p:cNvPicPr>
            <a:picLocks noChangeAspect="1"/>
          </p:cNvPicPr>
          <p:nvPr/>
        </p:nvPicPr>
        <p:blipFill>
          <a:blip r:embed="rId4"/>
          <a:stretch>
            <a:fillRect/>
          </a:stretch>
        </p:blipFill>
        <p:spPr>
          <a:xfrm>
            <a:off x="8574617" y="87842"/>
            <a:ext cx="3255433" cy="3337983"/>
          </a:xfrm>
          <a:prstGeom prst="rect">
            <a:avLst/>
          </a:prstGeom>
        </p:spPr>
      </p:pic>
      <p:pic>
        <p:nvPicPr>
          <p:cNvPr id="3" name="Picture 2" descr="A firefighter wearing a helmet and jacket&#10;&#10;Description automatically generated">
            <a:extLst>
              <a:ext uri="{FF2B5EF4-FFF2-40B4-BE49-F238E27FC236}">
                <a16:creationId xmlns:a16="http://schemas.microsoft.com/office/drawing/2014/main" id="{E0D0E8E6-E446-25EA-2066-306FBB04B3AD}"/>
              </a:ext>
            </a:extLst>
          </p:cNvPr>
          <p:cNvPicPr>
            <a:picLocks noChangeAspect="1"/>
          </p:cNvPicPr>
          <p:nvPr/>
        </p:nvPicPr>
        <p:blipFill>
          <a:blip r:embed="rId5"/>
          <a:stretch>
            <a:fillRect/>
          </a:stretch>
        </p:blipFill>
        <p:spPr>
          <a:xfrm>
            <a:off x="7519988" y="2763308"/>
            <a:ext cx="2528358" cy="2829983"/>
          </a:xfrm>
          <a:prstGeom prst="rect">
            <a:avLst/>
          </a:prstGeom>
        </p:spPr>
      </p:pic>
      <p:pic>
        <p:nvPicPr>
          <p:cNvPr id="5" name="Picture 4" descr="A group of firemen wearing firefighter uniforms&#10;&#10;Description automatically generated">
            <a:extLst>
              <a:ext uri="{FF2B5EF4-FFF2-40B4-BE49-F238E27FC236}">
                <a16:creationId xmlns:a16="http://schemas.microsoft.com/office/drawing/2014/main" id="{A5CC0B76-AF0A-6B0B-287F-D3DFC347E803}"/>
              </a:ext>
            </a:extLst>
          </p:cNvPr>
          <p:cNvPicPr>
            <a:picLocks noChangeAspect="1"/>
          </p:cNvPicPr>
          <p:nvPr/>
        </p:nvPicPr>
        <p:blipFill>
          <a:blip r:embed="rId6"/>
          <a:stretch>
            <a:fillRect/>
          </a:stretch>
        </p:blipFill>
        <p:spPr>
          <a:xfrm>
            <a:off x="2414588" y="2907242"/>
            <a:ext cx="4907491" cy="3363383"/>
          </a:xfrm>
          <a:prstGeom prst="rect">
            <a:avLst/>
          </a:prstGeom>
        </p:spPr>
      </p:pic>
      <p:sp>
        <p:nvSpPr>
          <p:cNvPr id="7" name="TextBox 6">
            <a:extLst>
              <a:ext uri="{FF2B5EF4-FFF2-40B4-BE49-F238E27FC236}">
                <a16:creationId xmlns:a16="http://schemas.microsoft.com/office/drawing/2014/main" id="{E9D2CF34-B54F-646B-57CC-24F5F06790DB}"/>
              </a:ext>
            </a:extLst>
          </p:cNvPr>
          <p:cNvSpPr txBox="1"/>
          <p:nvPr/>
        </p:nvSpPr>
        <p:spPr bwMode="auto">
          <a:xfrm>
            <a:off x="127619" y="3608657"/>
            <a:ext cx="2743200" cy="67710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4400" dirty="0">
                <a:solidFill>
                  <a:srgbClr val="000000"/>
                </a:solidFill>
                <a:latin typeface="Arial"/>
              </a:rPr>
              <a:t>brave</a:t>
            </a:r>
          </a:p>
        </p:txBody>
      </p:sp>
      <p:sp>
        <p:nvSpPr>
          <p:cNvPr id="8" name="TextBox 7">
            <a:extLst>
              <a:ext uri="{FF2B5EF4-FFF2-40B4-BE49-F238E27FC236}">
                <a16:creationId xmlns:a16="http://schemas.microsoft.com/office/drawing/2014/main" id="{8163CC9E-6653-E817-A58F-F5A46D78F4A6}"/>
              </a:ext>
            </a:extLst>
          </p:cNvPr>
          <p:cNvSpPr txBox="1"/>
          <p:nvPr/>
        </p:nvSpPr>
        <p:spPr bwMode="auto">
          <a:xfrm>
            <a:off x="8331820" y="5598324"/>
            <a:ext cx="3081866" cy="67710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4400" dirty="0">
                <a:solidFill>
                  <a:srgbClr val="000000"/>
                </a:solidFill>
                <a:latin typeface="Arial"/>
              </a:rPr>
              <a:t>determined</a:t>
            </a:r>
          </a:p>
        </p:txBody>
      </p:sp>
      <p:sp>
        <p:nvSpPr>
          <p:cNvPr id="9" name="TextBox 8">
            <a:extLst>
              <a:ext uri="{FF2B5EF4-FFF2-40B4-BE49-F238E27FC236}">
                <a16:creationId xmlns:a16="http://schemas.microsoft.com/office/drawing/2014/main" id="{B430893C-9B8C-921C-AD95-A0515052188A}"/>
              </a:ext>
            </a:extLst>
          </p:cNvPr>
          <p:cNvSpPr txBox="1"/>
          <p:nvPr/>
        </p:nvSpPr>
        <p:spPr bwMode="auto">
          <a:xfrm>
            <a:off x="186885" y="4700857"/>
            <a:ext cx="2743200" cy="1354217"/>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400" dirty="0">
                <a:solidFill>
                  <a:srgbClr val="000000"/>
                </a:solidFill>
                <a:latin typeface="Arial"/>
              </a:rPr>
              <a:t>a team </a:t>
            </a:r>
          </a:p>
          <a:p>
            <a:pPr algn="ctr"/>
            <a:r>
              <a:rPr lang="en-US" sz="4400" dirty="0">
                <a:solidFill>
                  <a:srgbClr val="000000"/>
                </a:solidFill>
                <a:latin typeface="Arial"/>
              </a:rPr>
              <a:t>player</a:t>
            </a:r>
          </a:p>
        </p:txBody>
      </p:sp>
      <p:sp>
        <p:nvSpPr>
          <p:cNvPr id="10" name="TextBox 9">
            <a:extLst>
              <a:ext uri="{FF2B5EF4-FFF2-40B4-BE49-F238E27FC236}">
                <a16:creationId xmlns:a16="http://schemas.microsoft.com/office/drawing/2014/main" id="{D22B56A4-0738-DD71-2236-2C78CFFD55E1}"/>
              </a:ext>
            </a:extLst>
          </p:cNvPr>
          <p:cNvSpPr txBox="1"/>
          <p:nvPr/>
        </p:nvSpPr>
        <p:spPr bwMode="auto">
          <a:xfrm>
            <a:off x="10389218" y="3650991"/>
            <a:ext cx="2743200" cy="67710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4400" dirty="0">
                <a:solidFill>
                  <a:srgbClr val="000000"/>
                </a:solidFill>
                <a:latin typeface="Arial"/>
              </a:rPr>
              <a:t>calm</a:t>
            </a:r>
          </a:p>
        </p:txBody>
      </p:sp>
      <p:sp>
        <p:nvSpPr>
          <p:cNvPr id="12" name="TextBox 11">
            <a:extLst>
              <a:ext uri="{FF2B5EF4-FFF2-40B4-BE49-F238E27FC236}">
                <a16:creationId xmlns:a16="http://schemas.microsoft.com/office/drawing/2014/main" id="{BD803082-3E21-6D41-2D73-CC96CDF023C8}"/>
              </a:ext>
            </a:extLst>
          </p:cNvPr>
          <p:cNvSpPr txBox="1"/>
          <p:nvPr/>
        </p:nvSpPr>
        <p:spPr bwMode="auto">
          <a:xfrm>
            <a:off x="3366994" y="576311"/>
            <a:ext cx="5104433" cy="1817727"/>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What must you be like to be a</a:t>
            </a:r>
            <a:endParaRPr lang="en-US">
              <a:solidFill>
                <a:schemeClr val="bg1"/>
              </a:solidFill>
              <a:latin typeface="Arial"/>
            </a:endParaRPr>
          </a:p>
          <a:p>
            <a:pPr algn="ctr"/>
            <a:r>
              <a:rPr lang="en-US" sz="2800" b="1" dirty="0">
                <a:solidFill>
                  <a:schemeClr val="bg1"/>
                </a:solidFill>
                <a:latin typeface="Arial"/>
              </a:rPr>
              <a:t> firefighter?</a:t>
            </a:r>
            <a:endParaRPr lang="en-US">
              <a:solidFill>
                <a:schemeClr val="bg1"/>
              </a:solidFill>
              <a:latin typeface="Arial"/>
            </a:endParaRPr>
          </a:p>
        </p:txBody>
      </p:sp>
    </p:spTree>
    <p:extLst>
      <p:ext uri="{BB962C8B-B14F-4D97-AF65-F5344CB8AC3E}">
        <p14:creationId xmlns:p14="http://schemas.microsoft.com/office/powerpoint/2010/main" val="882069057"/>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815388" y="1430865"/>
            <a:ext cx="10561409" cy="41857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9600" b="1" dirty="0">
                <a:solidFill>
                  <a:srgbClr val="000000"/>
                </a:solidFill>
                <a:latin typeface="Arial"/>
                <a:cs typeface="Arial"/>
              </a:rPr>
              <a:t>Who can be a nurse?</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spTree>
    <p:extLst>
      <p:ext uri="{BB962C8B-B14F-4D97-AF65-F5344CB8AC3E}">
        <p14:creationId xmlns:p14="http://schemas.microsoft.com/office/powerpoint/2010/main" val="1622339098"/>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29122" y="719665"/>
            <a:ext cx="10561409"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Who can be </a:t>
            </a:r>
          </a:p>
          <a:p>
            <a:pPr algn="ctr"/>
            <a:r>
              <a:rPr lang="en-GB" sz="4800" b="1" dirty="0">
                <a:solidFill>
                  <a:srgbClr val="000000"/>
                </a:solidFill>
                <a:latin typeface="Arial"/>
                <a:cs typeface="Arial"/>
              </a:rPr>
              <a:t>a nurse?</a:t>
            </a:r>
          </a:p>
        </p:txBody>
      </p:sp>
      <p:pic>
        <p:nvPicPr>
          <p:cNvPr id="7" name="Picture 6" descr="A group of medical professionals in blue uniforms&#10;&#10;Description automatically generated">
            <a:extLst>
              <a:ext uri="{FF2B5EF4-FFF2-40B4-BE49-F238E27FC236}">
                <a16:creationId xmlns:a16="http://schemas.microsoft.com/office/drawing/2014/main" id="{0A857464-6D7C-E1DC-C231-61474F62723E}"/>
              </a:ext>
            </a:extLst>
          </p:cNvPr>
          <p:cNvPicPr>
            <a:picLocks noChangeAspect="1"/>
          </p:cNvPicPr>
          <p:nvPr/>
        </p:nvPicPr>
        <p:blipFill>
          <a:blip r:embed="rId3"/>
          <a:stretch>
            <a:fillRect/>
          </a:stretch>
        </p:blipFill>
        <p:spPr>
          <a:xfrm>
            <a:off x="628121" y="2492376"/>
            <a:ext cx="4966758" cy="3405716"/>
          </a:xfrm>
          <a:prstGeom prst="rect">
            <a:avLst/>
          </a:prstGeom>
        </p:spPr>
      </p:pic>
      <p:pic>
        <p:nvPicPr>
          <p:cNvPr id="8" name="Picture 7" descr="A person in blue scrubs holding a clipboard&#10;&#10;Description automatically generated">
            <a:extLst>
              <a:ext uri="{FF2B5EF4-FFF2-40B4-BE49-F238E27FC236}">
                <a16:creationId xmlns:a16="http://schemas.microsoft.com/office/drawing/2014/main" id="{C1B948C4-C517-E0C6-80C4-D66118D8459F}"/>
              </a:ext>
            </a:extLst>
          </p:cNvPr>
          <p:cNvPicPr>
            <a:picLocks noChangeAspect="1"/>
          </p:cNvPicPr>
          <p:nvPr/>
        </p:nvPicPr>
        <p:blipFill>
          <a:blip r:embed="rId4"/>
          <a:stretch>
            <a:fillRect/>
          </a:stretch>
        </p:blipFill>
        <p:spPr>
          <a:xfrm>
            <a:off x="8820679" y="341842"/>
            <a:ext cx="3017308" cy="3007783"/>
          </a:xfrm>
          <a:prstGeom prst="rect">
            <a:avLst/>
          </a:prstGeom>
        </p:spPr>
      </p:pic>
      <p:pic>
        <p:nvPicPr>
          <p:cNvPr id="9" name="Picture 8" descr="A person wearing a blue scrubs with a stethoscope around his neck&#10;&#10;Description automatically generated">
            <a:extLst>
              <a:ext uri="{FF2B5EF4-FFF2-40B4-BE49-F238E27FC236}">
                <a16:creationId xmlns:a16="http://schemas.microsoft.com/office/drawing/2014/main" id="{64043961-5F56-6CAF-68AE-60F5C4E15D05}"/>
              </a:ext>
            </a:extLst>
          </p:cNvPr>
          <p:cNvPicPr>
            <a:picLocks noChangeAspect="1"/>
          </p:cNvPicPr>
          <p:nvPr/>
        </p:nvPicPr>
        <p:blipFill>
          <a:blip r:embed="rId5"/>
          <a:stretch>
            <a:fillRect/>
          </a:stretch>
        </p:blipFill>
        <p:spPr>
          <a:xfrm>
            <a:off x="6351059" y="2645834"/>
            <a:ext cx="3139016" cy="3268133"/>
          </a:xfrm>
          <a:prstGeom prst="rect">
            <a:avLst/>
          </a:prstGeom>
        </p:spPr>
      </p:pic>
      <p:pic>
        <p:nvPicPr>
          <p:cNvPr id="10" name="Picture 9" descr="A person wearing a headscarf and a stethoscope&#10;&#10;Description automatically generated">
            <a:extLst>
              <a:ext uri="{FF2B5EF4-FFF2-40B4-BE49-F238E27FC236}">
                <a16:creationId xmlns:a16="http://schemas.microsoft.com/office/drawing/2014/main" id="{D436CC7E-65F3-6A23-816F-16C19635332B}"/>
              </a:ext>
            </a:extLst>
          </p:cNvPr>
          <p:cNvPicPr>
            <a:picLocks noChangeAspect="1"/>
          </p:cNvPicPr>
          <p:nvPr/>
        </p:nvPicPr>
        <p:blipFill>
          <a:blip r:embed="rId6"/>
          <a:stretch>
            <a:fillRect/>
          </a:stretch>
        </p:blipFill>
        <p:spPr>
          <a:xfrm>
            <a:off x="1525058" y="193675"/>
            <a:ext cx="2266950" cy="2305050"/>
          </a:xfrm>
          <a:prstGeom prst="rect">
            <a:avLst/>
          </a:prstGeom>
        </p:spPr>
      </p:pic>
    </p:spTree>
    <p:extLst>
      <p:ext uri="{BB962C8B-B14F-4D97-AF65-F5344CB8AC3E}">
        <p14:creationId xmlns:p14="http://schemas.microsoft.com/office/powerpoint/2010/main" val="3401610092"/>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medical professionals in blue uniforms&#10;&#10;Description automatically generated">
            <a:extLst>
              <a:ext uri="{FF2B5EF4-FFF2-40B4-BE49-F238E27FC236}">
                <a16:creationId xmlns:a16="http://schemas.microsoft.com/office/drawing/2014/main" id="{0A857464-6D7C-E1DC-C231-61474F62723E}"/>
              </a:ext>
            </a:extLst>
          </p:cNvPr>
          <p:cNvPicPr>
            <a:picLocks noChangeAspect="1"/>
          </p:cNvPicPr>
          <p:nvPr/>
        </p:nvPicPr>
        <p:blipFill>
          <a:blip r:embed="rId3"/>
          <a:stretch>
            <a:fillRect/>
          </a:stretch>
        </p:blipFill>
        <p:spPr>
          <a:xfrm>
            <a:off x="628121" y="2492376"/>
            <a:ext cx="4966758" cy="3405716"/>
          </a:xfrm>
          <a:prstGeom prst="rect">
            <a:avLst/>
          </a:prstGeom>
        </p:spPr>
      </p:pic>
      <p:pic>
        <p:nvPicPr>
          <p:cNvPr id="8" name="Picture 7" descr="A person in blue scrubs holding a clipboard&#10;&#10;Description automatically generated">
            <a:extLst>
              <a:ext uri="{FF2B5EF4-FFF2-40B4-BE49-F238E27FC236}">
                <a16:creationId xmlns:a16="http://schemas.microsoft.com/office/drawing/2014/main" id="{C1B948C4-C517-E0C6-80C4-D66118D8459F}"/>
              </a:ext>
            </a:extLst>
          </p:cNvPr>
          <p:cNvPicPr>
            <a:picLocks noChangeAspect="1"/>
          </p:cNvPicPr>
          <p:nvPr/>
        </p:nvPicPr>
        <p:blipFill>
          <a:blip r:embed="rId4"/>
          <a:stretch>
            <a:fillRect/>
          </a:stretch>
        </p:blipFill>
        <p:spPr>
          <a:xfrm>
            <a:off x="8820679" y="341842"/>
            <a:ext cx="3017308" cy="3007783"/>
          </a:xfrm>
          <a:prstGeom prst="rect">
            <a:avLst/>
          </a:prstGeom>
        </p:spPr>
      </p:pic>
      <p:pic>
        <p:nvPicPr>
          <p:cNvPr id="9" name="Picture 8" descr="A person wearing a blue scrubs with a stethoscope around his neck&#10;&#10;Description automatically generated">
            <a:extLst>
              <a:ext uri="{FF2B5EF4-FFF2-40B4-BE49-F238E27FC236}">
                <a16:creationId xmlns:a16="http://schemas.microsoft.com/office/drawing/2014/main" id="{64043961-5F56-6CAF-68AE-60F5C4E15D05}"/>
              </a:ext>
            </a:extLst>
          </p:cNvPr>
          <p:cNvPicPr>
            <a:picLocks noChangeAspect="1"/>
          </p:cNvPicPr>
          <p:nvPr/>
        </p:nvPicPr>
        <p:blipFill>
          <a:blip r:embed="rId5"/>
          <a:stretch>
            <a:fillRect/>
          </a:stretch>
        </p:blipFill>
        <p:spPr>
          <a:xfrm>
            <a:off x="6351059" y="2645834"/>
            <a:ext cx="3139016" cy="3268133"/>
          </a:xfrm>
          <a:prstGeom prst="rect">
            <a:avLst/>
          </a:prstGeom>
        </p:spPr>
      </p:pic>
      <p:pic>
        <p:nvPicPr>
          <p:cNvPr id="10" name="Picture 9" descr="A person wearing a headscarf and a stethoscope&#10;&#10;Description automatically generated">
            <a:extLst>
              <a:ext uri="{FF2B5EF4-FFF2-40B4-BE49-F238E27FC236}">
                <a16:creationId xmlns:a16="http://schemas.microsoft.com/office/drawing/2014/main" id="{D436CC7E-65F3-6A23-816F-16C19635332B}"/>
              </a:ext>
            </a:extLst>
          </p:cNvPr>
          <p:cNvPicPr>
            <a:picLocks noChangeAspect="1"/>
          </p:cNvPicPr>
          <p:nvPr/>
        </p:nvPicPr>
        <p:blipFill>
          <a:blip r:embed="rId6"/>
          <a:stretch>
            <a:fillRect/>
          </a:stretch>
        </p:blipFill>
        <p:spPr>
          <a:xfrm>
            <a:off x="1525058" y="193675"/>
            <a:ext cx="2266950" cy="2305050"/>
          </a:xfrm>
          <a:prstGeom prst="rect">
            <a:avLst/>
          </a:prstGeom>
        </p:spPr>
      </p:pic>
      <p:sp>
        <p:nvSpPr>
          <p:cNvPr id="3" name="TextBox 2">
            <a:extLst>
              <a:ext uri="{FF2B5EF4-FFF2-40B4-BE49-F238E27FC236}">
                <a16:creationId xmlns:a16="http://schemas.microsoft.com/office/drawing/2014/main" id="{323E583D-DB11-3594-86CD-34507F71B817}"/>
              </a:ext>
            </a:extLst>
          </p:cNvPr>
          <p:cNvSpPr txBox="1"/>
          <p:nvPr/>
        </p:nvSpPr>
        <p:spPr bwMode="auto">
          <a:xfrm>
            <a:off x="4459194" y="279978"/>
            <a:ext cx="3775167" cy="1817727"/>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What must you be like to be a</a:t>
            </a:r>
            <a:endParaRPr lang="en-US">
              <a:solidFill>
                <a:schemeClr val="bg1"/>
              </a:solidFill>
              <a:latin typeface="Arial"/>
            </a:endParaRPr>
          </a:p>
          <a:p>
            <a:pPr algn="ctr"/>
            <a:r>
              <a:rPr lang="en-US" sz="2800" b="1" dirty="0">
                <a:solidFill>
                  <a:schemeClr val="bg1"/>
                </a:solidFill>
                <a:latin typeface="Arial"/>
              </a:rPr>
              <a:t> nurse?</a:t>
            </a:r>
            <a:endParaRPr lang="en-US">
              <a:solidFill>
                <a:schemeClr val="bg1"/>
              </a:solidFill>
              <a:latin typeface="Arial"/>
            </a:endParaRPr>
          </a:p>
        </p:txBody>
      </p:sp>
    </p:spTree>
    <p:extLst>
      <p:ext uri="{BB962C8B-B14F-4D97-AF65-F5344CB8AC3E}">
        <p14:creationId xmlns:p14="http://schemas.microsoft.com/office/powerpoint/2010/main" val="253895773"/>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medical professionals in blue uniforms&#10;&#10;Description automatically generated">
            <a:extLst>
              <a:ext uri="{FF2B5EF4-FFF2-40B4-BE49-F238E27FC236}">
                <a16:creationId xmlns:a16="http://schemas.microsoft.com/office/drawing/2014/main" id="{0A857464-6D7C-E1DC-C231-61474F62723E}"/>
              </a:ext>
            </a:extLst>
          </p:cNvPr>
          <p:cNvPicPr>
            <a:picLocks noChangeAspect="1"/>
          </p:cNvPicPr>
          <p:nvPr/>
        </p:nvPicPr>
        <p:blipFill>
          <a:blip r:embed="rId3"/>
          <a:stretch>
            <a:fillRect/>
          </a:stretch>
        </p:blipFill>
        <p:spPr>
          <a:xfrm>
            <a:off x="628121" y="2492376"/>
            <a:ext cx="4966758" cy="3405716"/>
          </a:xfrm>
          <a:prstGeom prst="rect">
            <a:avLst/>
          </a:prstGeom>
        </p:spPr>
      </p:pic>
      <p:pic>
        <p:nvPicPr>
          <p:cNvPr id="8" name="Picture 7" descr="A person in blue scrubs holding a clipboard&#10;&#10;Description automatically generated">
            <a:extLst>
              <a:ext uri="{FF2B5EF4-FFF2-40B4-BE49-F238E27FC236}">
                <a16:creationId xmlns:a16="http://schemas.microsoft.com/office/drawing/2014/main" id="{C1B948C4-C517-E0C6-80C4-D66118D8459F}"/>
              </a:ext>
            </a:extLst>
          </p:cNvPr>
          <p:cNvPicPr>
            <a:picLocks noChangeAspect="1"/>
          </p:cNvPicPr>
          <p:nvPr/>
        </p:nvPicPr>
        <p:blipFill>
          <a:blip r:embed="rId4"/>
          <a:stretch>
            <a:fillRect/>
          </a:stretch>
        </p:blipFill>
        <p:spPr>
          <a:xfrm>
            <a:off x="8820679" y="341842"/>
            <a:ext cx="3017308" cy="3007783"/>
          </a:xfrm>
          <a:prstGeom prst="rect">
            <a:avLst/>
          </a:prstGeom>
        </p:spPr>
      </p:pic>
      <p:pic>
        <p:nvPicPr>
          <p:cNvPr id="9" name="Picture 8" descr="A person wearing a blue scrubs with a stethoscope around his neck&#10;&#10;Description automatically generated">
            <a:extLst>
              <a:ext uri="{FF2B5EF4-FFF2-40B4-BE49-F238E27FC236}">
                <a16:creationId xmlns:a16="http://schemas.microsoft.com/office/drawing/2014/main" id="{64043961-5F56-6CAF-68AE-60F5C4E15D05}"/>
              </a:ext>
            </a:extLst>
          </p:cNvPr>
          <p:cNvPicPr>
            <a:picLocks noChangeAspect="1"/>
          </p:cNvPicPr>
          <p:nvPr/>
        </p:nvPicPr>
        <p:blipFill>
          <a:blip r:embed="rId5"/>
          <a:stretch>
            <a:fillRect/>
          </a:stretch>
        </p:blipFill>
        <p:spPr>
          <a:xfrm>
            <a:off x="6012392" y="2637367"/>
            <a:ext cx="3139016" cy="3268133"/>
          </a:xfrm>
          <a:prstGeom prst="rect">
            <a:avLst/>
          </a:prstGeom>
        </p:spPr>
      </p:pic>
      <p:pic>
        <p:nvPicPr>
          <p:cNvPr id="10" name="Picture 9" descr="A person wearing a headscarf and a stethoscope&#10;&#10;Description automatically generated">
            <a:extLst>
              <a:ext uri="{FF2B5EF4-FFF2-40B4-BE49-F238E27FC236}">
                <a16:creationId xmlns:a16="http://schemas.microsoft.com/office/drawing/2014/main" id="{D436CC7E-65F3-6A23-816F-16C19635332B}"/>
              </a:ext>
            </a:extLst>
          </p:cNvPr>
          <p:cNvPicPr>
            <a:picLocks noChangeAspect="1"/>
          </p:cNvPicPr>
          <p:nvPr/>
        </p:nvPicPr>
        <p:blipFill>
          <a:blip r:embed="rId6"/>
          <a:stretch>
            <a:fillRect/>
          </a:stretch>
        </p:blipFill>
        <p:spPr>
          <a:xfrm>
            <a:off x="1525058" y="193675"/>
            <a:ext cx="2266950" cy="2305050"/>
          </a:xfrm>
          <a:prstGeom prst="rect">
            <a:avLst/>
          </a:prstGeom>
        </p:spPr>
      </p:pic>
      <p:sp>
        <p:nvSpPr>
          <p:cNvPr id="3" name="TextBox 2">
            <a:extLst>
              <a:ext uri="{FF2B5EF4-FFF2-40B4-BE49-F238E27FC236}">
                <a16:creationId xmlns:a16="http://schemas.microsoft.com/office/drawing/2014/main" id="{0728384C-5A40-FFFF-DE0D-7B57DBDD311A}"/>
              </a:ext>
            </a:extLst>
          </p:cNvPr>
          <p:cNvSpPr txBox="1"/>
          <p:nvPr/>
        </p:nvSpPr>
        <p:spPr bwMode="auto">
          <a:xfrm>
            <a:off x="9381686" y="3523991"/>
            <a:ext cx="2743200" cy="4062651"/>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4400" dirty="0">
                <a:solidFill>
                  <a:srgbClr val="000000"/>
                </a:solidFill>
                <a:latin typeface="Arial"/>
              </a:rPr>
              <a:t>kind</a:t>
            </a:r>
          </a:p>
          <a:p>
            <a:r>
              <a:rPr lang="en-US" sz="4400" dirty="0">
                <a:solidFill>
                  <a:srgbClr val="000000"/>
                </a:solidFill>
                <a:latin typeface="Arial"/>
              </a:rPr>
              <a:t>caring</a:t>
            </a:r>
          </a:p>
          <a:p>
            <a:r>
              <a:rPr lang="en-US" sz="4400" dirty="0">
                <a:solidFill>
                  <a:srgbClr val="000000"/>
                </a:solidFill>
                <a:latin typeface="Arial"/>
              </a:rPr>
              <a:t>patient</a:t>
            </a:r>
            <a:endParaRPr lang="en-US" dirty="0"/>
          </a:p>
          <a:p>
            <a:pPr algn="l"/>
            <a:r>
              <a:rPr lang="en-US" sz="4400" dirty="0">
                <a:solidFill>
                  <a:srgbClr val="000000"/>
                </a:solidFill>
                <a:latin typeface="Arial"/>
              </a:rPr>
              <a:t>calm</a:t>
            </a:r>
          </a:p>
          <a:p>
            <a:endParaRPr lang="en-US" sz="4400" dirty="0">
              <a:solidFill>
                <a:srgbClr val="000000"/>
              </a:solidFill>
              <a:latin typeface="Arial"/>
            </a:endParaRPr>
          </a:p>
          <a:p>
            <a:endParaRPr lang="en-US" sz="4400" dirty="0">
              <a:solidFill>
                <a:srgbClr val="000000"/>
              </a:solidFill>
              <a:latin typeface="Arial"/>
            </a:endParaRPr>
          </a:p>
        </p:txBody>
      </p:sp>
      <p:sp>
        <p:nvSpPr>
          <p:cNvPr id="4" name="TextBox 3">
            <a:extLst>
              <a:ext uri="{FF2B5EF4-FFF2-40B4-BE49-F238E27FC236}">
                <a16:creationId xmlns:a16="http://schemas.microsoft.com/office/drawing/2014/main" id="{49701CAF-48CA-394B-0B86-737F31D581F8}"/>
              </a:ext>
            </a:extLst>
          </p:cNvPr>
          <p:cNvSpPr txBox="1"/>
          <p:nvPr/>
        </p:nvSpPr>
        <p:spPr bwMode="auto">
          <a:xfrm>
            <a:off x="4459194" y="279978"/>
            <a:ext cx="3775167" cy="1817727"/>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What must you be like to be a</a:t>
            </a:r>
            <a:endParaRPr lang="en-US">
              <a:solidFill>
                <a:schemeClr val="bg1"/>
              </a:solidFill>
              <a:latin typeface="Arial"/>
            </a:endParaRPr>
          </a:p>
          <a:p>
            <a:pPr algn="ctr"/>
            <a:r>
              <a:rPr lang="en-US" sz="2800" b="1" dirty="0">
                <a:solidFill>
                  <a:schemeClr val="bg1"/>
                </a:solidFill>
                <a:latin typeface="Arial"/>
              </a:rPr>
              <a:t> nurse?</a:t>
            </a:r>
            <a:endParaRPr lang="en-US">
              <a:solidFill>
                <a:schemeClr val="bg1"/>
              </a:solidFill>
              <a:latin typeface="Arial"/>
            </a:endParaRPr>
          </a:p>
        </p:txBody>
      </p:sp>
    </p:spTree>
    <p:extLst>
      <p:ext uri="{BB962C8B-B14F-4D97-AF65-F5344CB8AC3E}">
        <p14:creationId xmlns:p14="http://schemas.microsoft.com/office/powerpoint/2010/main" val="3717388919"/>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30396" y="204506"/>
            <a:ext cx="11387055" cy="69557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Fill in the gaps to complete the sentences. Tell your answer to your partner.</a:t>
            </a:r>
          </a:p>
          <a:p>
            <a:pPr algn="ctr"/>
            <a:endParaRPr lang="en-GB" sz="4800" b="1" dirty="0">
              <a:solidFill>
                <a:srgbClr val="000000"/>
              </a:solidFill>
              <a:latin typeface="Arial"/>
              <a:cs typeface="Arial"/>
            </a:endParaRPr>
          </a:p>
          <a:p>
            <a:pPr algn="ctr"/>
            <a:r>
              <a:rPr lang="en-GB" sz="6000">
                <a:solidFill>
                  <a:srgbClr val="000000"/>
                </a:solidFill>
                <a:latin typeface="Arial"/>
                <a:cs typeface="Arial"/>
              </a:rPr>
              <a:t>_____ jobs are important.</a:t>
            </a:r>
          </a:p>
          <a:p>
            <a:pPr algn="ctr"/>
            <a:endParaRPr lang="en-GB" sz="6000" dirty="0">
              <a:solidFill>
                <a:srgbClr val="000000"/>
              </a:solidFill>
              <a:latin typeface="Arial"/>
              <a:cs typeface="Arial"/>
            </a:endParaRPr>
          </a:p>
          <a:p>
            <a:pPr algn="ctr"/>
            <a:r>
              <a:rPr lang="en-GB" sz="6000" dirty="0">
                <a:solidFill>
                  <a:srgbClr val="000000"/>
                </a:solidFill>
                <a:latin typeface="Arial"/>
                <a:cs typeface="Arial"/>
              </a:rPr>
              <a:t>Jobs can be done by ________.</a:t>
            </a:r>
            <a:endParaRPr lang="en-GB" dirty="0"/>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spTree>
    <p:extLst>
      <p:ext uri="{BB962C8B-B14F-4D97-AF65-F5344CB8AC3E}">
        <p14:creationId xmlns:p14="http://schemas.microsoft.com/office/powerpoint/2010/main" val="2606736097"/>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495861" y="796445"/>
            <a:ext cx="9549433"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How would you feel if someone told you that you couldn't do the job you wanted?</a:t>
            </a:r>
          </a:p>
        </p:txBody>
      </p:sp>
    </p:spTree>
    <p:extLst>
      <p:ext uri="{BB962C8B-B14F-4D97-AF65-F5344CB8AC3E}">
        <p14:creationId xmlns:p14="http://schemas.microsoft.com/office/powerpoint/2010/main" val="2855713319"/>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495861" y="796445"/>
            <a:ext cx="9549433"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How would you feel if someone assumed that you couldn't do something?</a:t>
            </a:r>
          </a:p>
        </p:txBody>
      </p:sp>
    </p:spTree>
    <p:extLst>
      <p:ext uri="{BB962C8B-B14F-4D97-AF65-F5344CB8AC3E}">
        <p14:creationId xmlns:p14="http://schemas.microsoft.com/office/powerpoint/2010/main" val="4106095282"/>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351" y="2357495"/>
            <a:ext cx="12189832"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your teacher assumed that you didn't enjoy break times...</a:t>
            </a:r>
            <a:endParaRPr lang="en-US" dirty="0"/>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7875695" y="537620"/>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How might you feel?</a:t>
            </a:r>
          </a:p>
        </p:txBody>
      </p:sp>
      <p:sp>
        <p:nvSpPr>
          <p:cNvPr id="4" name="TextBox 3">
            <a:extLst>
              <a:ext uri="{FF2B5EF4-FFF2-40B4-BE49-F238E27FC236}">
                <a16:creationId xmlns:a16="http://schemas.microsoft.com/office/drawing/2014/main" id="{9C6B6095-F552-C2C8-4AF1-3730910E37E7}"/>
              </a:ext>
            </a:extLst>
          </p:cNvPr>
          <p:cNvSpPr txBox="1"/>
          <p:nvPr/>
        </p:nvSpPr>
        <p:spPr bwMode="auto">
          <a:xfrm rot="21240000">
            <a:off x="416561" y="4119021"/>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might happen?</a:t>
            </a:r>
          </a:p>
        </p:txBody>
      </p:sp>
    </p:spTree>
    <p:extLst>
      <p:ext uri="{BB962C8B-B14F-4D97-AF65-F5344CB8AC3E}">
        <p14:creationId xmlns:p14="http://schemas.microsoft.com/office/powerpoint/2010/main" val="309439922"/>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351" y="2425228"/>
            <a:ext cx="12189832"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your friend assumed you didn't want to play with them anymore...</a:t>
            </a:r>
            <a:endParaRPr lang="en-US" dirty="0"/>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7875695" y="537620"/>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How might you feel?</a:t>
            </a:r>
          </a:p>
        </p:txBody>
      </p:sp>
      <p:sp>
        <p:nvSpPr>
          <p:cNvPr id="4" name="TextBox 3">
            <a:extLst>
              <a:ext uri="{FF2B5EF4-FFF2-40B4-BE49-F238E27FC236}">
                <a16:creationId xmlns:a16="http://schemas.microsoft.com/office/drawing/2014/main" id="{3C9A3D45-89B0-B5DD-843C-935D765CD9D3}"/>
              </a:ext>
            </a:extLst>
          </p:cNvPr>
          <p:cNvSpPr txBox="1"/>
          <p:nvPr/>
        </p:nvSpPr>
        <p:spPr bwMode="auto">
          <a:xfrm rot="21240000">
            <a:off x="416561" y="4119021"/>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might happen?</a:t>
            </a:r>
          </a:p>
        </p:txBody>
      </p:sp>
    </p:spTree>
    <p:extLst>
      <p:ext uri="{BB962C8B-B14F-4D97-AF65-F5344CB8AC3E}">
        <p14:creationId xmlns:p14="http://schemas.microsoft.com/office/powerpoint/2010/main" val="530272836"/>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01084" y="2332095"/>
            <a:ext cx="11800365"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your teacher assumed you couldn't learn new things...</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7875695" y="537620"/>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How might you feel?</a:t>
            </a:r>
          </a:p>
        </p:txBody>
      </p:sp>
      <p:sp>
        <p:nvSpPr>
          <p:cNvPr id="2" name="TextBox 1">
            <a:extLst>
              <a:ext uri="{FF2B5EF4-FFF2-40B4-BE49-F238E27FC236}">
                <a16:creationId xmlns:a16="http://schemas.microsoft.com/office/drawing/2014/main" id="{24FDECF7-15E0-17EA-56BB-8958FB698C9D}"/>
              </a:ext>
            </a:extLst>
          </p:cNvPr>
          <p:cNvSpPr txBox="1"/>
          <p:nvPr/>
        </p:nvSpPr>
        <p:spPr bwMode="auto">
          <a:xfrm rot="21240000">
            <a:off x="416561" y="4119021"/>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might happen?</a:t>
            </a:r>
          </a:p>
        </p:txBody>
      </p:sp>
    </p:spTree>
    <p:extLst>
      <p:ext uri="{BB962C8B-B14F-4D97-AF65-F5344CB8AC3E}">
        <p14:creationId xmlns:p14="http://schemas.microsoft.com/office/powerpoint/2010/main" val="2304409625"/>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06825" y="842902"/>
            <a:ext cx="11352572" cy="51706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Unfortunately, due to some stereotypes about Down syndrome, some people might assume that a person with Down syndrome can't do certain things.</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Tree>
    <p:extLst>
      <p:ext uri="{BB962C8B-B14F-4D97-AF65-F5344CB8AC3E}">
        <p14:creationId xmlns:p14="http://schemas.microsoft.com/office/powerpoint/2010/main" val="318904593"/>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people and a child&#10;&#10;Description automatically generated">
            <a:extLst>
              <a:ext uri="{FF2B5EF4-FFF2-40B4-BE49-F238E27FC236}">
                <a16:creationId xmlns:a16="http://schemas.microsoft.com/office/drawing/2014/main" id="{634D9B71-3C54-E74A-31DC-9519BFF14CAE}"/>
              </a:ext>
            </a:extLst>
          </p:cNvPr>
          <p:cNvPicPr>
            <a:picLocks noChangeAspect="1"/>
          </p:cNvPicPr>
          <p:nvPr/>
        </p:nvPicPr>
        <p:blipFill>
          <a:blip r:embed="rId3"/>
          <a:stretch>
            <a:fillRect/>
          </a:stretch>
        </p:blipFill>
        <p:spPr>
          <a:xfrm>
            <a:off x="-530" y="-3639"/>
            <a:ext cx="6096232" cy="6054131"/>
          </a:xfrm>
          <a:prstGeom prst="rect">
            <a:avLst/>
          </a:prstGeom>
        </p:spPr>
      </p:pic>
      <p:sp>
        <p:nvSpPr>
          <p:cNvPr id="5" name="TextBox 2">
            <a:extLst>
              <a:ext uri="{FF2B5EF4-FFF2-40B4-BE49-F238E27FC236}">
                <a16:creationId xmlns:a16="http://schemas.microsoft.com/office/drawing/2014/main" id="{C5379716-4BFD-8976-40AA-345D5B162DEB}"/>
              </a:ext>
            </a:extLst>
          </p:cNvPr>
          <p:cNvSpPr txBox="1"/>
          <p:nvPr/>
        </p:nvSpPr>
        <p:spPr bwMode="auto">
          <a:xfrm>
            <a:off x="6296367" y="384034"/>
            <a:ext cx="5739434" cy="4674156"/>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should we never assume what a person can or can't do based on just one thing about them?</a:t>
            </a:r>
          </a:p>
        </p:txBody>
      </p:sp>
    </p:spTree>
    <p:extLst>
      <p:ext uri="{BB962C8B-B14F-4D97-AF65-F5344CB8AC3E}">
        <p14:creationId xmlns:p14="http://schemas.microsoft.com/office/powerpoint/2010/main" val="1468371030"/>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08987" y="1360310"/>
            <a:ext cx="11380796" cy="51706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we make assumptions about what a person can or can't do, we might not ever give them the opportunity to try to do something and then they might never be able to do it.</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Tree>
    <p:extLst>
      <p:ext uri="{BB962C8B-B14F-4D97-AF65-F5344CB8AC3E}">
        <p14:creationId xmlns:p14="http://schemas.microsoft.com/office/powerpoint/2010/main" val="590508599"/>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30396" y="204506"/>
            <a:ext cx="11387055" cy="69557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Fill in the gaps to complete the sentences. Tell your answer to your partner.</a:t>
            </a:r>
          </a:p>
          <a:p>
            <a:pPr algn="ctr"/>
            <a:endParaRPr lang="en-GB" sz="4800" b="1" dirty="0">
              <a:solidFill>
                <a:srgbClr val="000000"/>
              </a:solidFill>
              <a:latin typeface="Arial"/>
              <a:cs typeface="Arial"/>
            </a:endParaRPr>
          </a:p>
          <a:p>
            <a:pPr algn="ctr"/>
            <a:r>
              <a:rPr lang="en-GB" sz="6000" dirty="0">
                <a:solidFill>
                  <a:srgbClr val="000000"/>
                </a:solidFill>
                <a:latin typeface="Arial"/>
                <a:cs typeface="Arial"/>
              </a:rPr>
              <a:t>We should always believe that someone ______ do something and give them the ______ to try.</a:t>
            </a:r>
            <a:endParaRPr lang="en-GB" dirty="0"/>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spTree>
    <p:extLst>
      <p:ext uri="{BB962C8B-B14F-4D97-AF65-F5344CB8AC3E}">
        <p14:creationId xmlns:p14="http://schemas.microsoft.com/office/powerpoint/2010/main" val="370831312"/>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English</a:t>
            </a:r>
            <a:endParaRPr lang="en-GB" sz="9600" b="1">
              <a:solidFill>
                <a:srgbClr val="000000"/>
              </a:solidFill>
              <a:latin typeface="Arial"/>
              <a:cs typeface="Segoe UI"/>
            </a:endParaRPr>
          </a:p>
        </p:txBody>
      </p:sp>
    </p:spTree>
    <p:extLst>
      <p:ext uri="{BB962C8B-B14F-4D97-AF65-F5344CB8AC3E}">
        <p14:creationId xmlns:p14="http://schemas.microsoft.com/office/powerpoint/2010/main" val="1970716917"/>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7C17D7F-BE69-AFEC-8DFE-0E4A8EEFB537}"/>
              </a:ext>
            </a:extLst>
          </p:cNvPr>
          <p:cNvSpPr txBox="1"/>
          <p:nvPr/>
        </p:nvSpPr>
        <p:spPr bwMode="auto">
          <a:xfrm>
            <a:off x="721946" y="1051985"/>
            <a:ext cx="10891180" cy="367873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8500" b="1" dirty="0">
                <a:solidFill>
                  <a:schemeClr val="bg1"/>
                </a:solidFill>
                <a:latin typeface="Arial"/>
              </a:rPr>
              <a:t>What makes a good friend?</a:t>
            </a:r>
          </a:p>
        </p:txBody>
      </p:sp>
    </p:spTree>
    <p:extLst>
      <p:ext uri="{BB962C8B-B14F-4D97-AF65-F5344CB8AC3E}">
        <p14:creationId xmlns:p14="http://schemas.microsoft.com/office/powerpoint/2010/main" val="1859274319"/>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E6E5CF0D-A3B6-8DF6-73CD-5A87650D14BB}"/>
              </a:ext>
            </a:extLst>
          </p:cNvPr>
          <p:cNvPicPr>
            <a:picLocks noChangeAspect="1"/>
          </p:cNvPicPr>
          <p:nvPr/>
        </p:nvPicPr>
        <p:blipFill>
          <a:blip r:embed="rId3"/>
          <a:stretch>
            <a:fillRect/>
          </a:stretch>
        </p:blipFill>
        <p:spPr>
          <a:xfrm>
            <a:off x="1393825" y="296863"/>
            <a:ext cx="4036484" cy="5688542"/>
          </a:xfrm>
          <a:prstGeom prst="rect">
            <a:avLst/>
          </a:prstGeom>
        </p:spPr>
      </p:pic>
      <p:sp>
        <p:nvSpPr>
          <p:cNvPr id="3" name="TextBox 2">
            <a:extLst>
              <a:ext uri="{FF2B5EF4-FFF2-40B4-BE49-F238E27FC236}">
                <a16:creationId xmlns:a16="http://schemas.microsoft.com/office/drawing/2014/main" id="{2FE537E2-FF4B-B0DD-A379-428200EAF3DE}"/>
              </a:ext>
            </a:extLst>
          </p:cNvPr>
          <p:cNvSpPr txBox="1"/>
          <p:nvPr/>
        </p:nvSpPr>
        <p:spPr bwMode="auto">
          <a:xfrm>
            <a:off x="6096205" y="570261"/>
            <a:ext cx="5704054" cy="492442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000" dirty="0">
                <a:solidFill>
                  <a:srgbClr val="000000"/>
                </a:solidFill>
                <a:latin typeface="Arial"/>
              </a:rPr>
              <a:t>We are going to work together to create a list </a:t>
            </a:r>
            <a:r>
              <a:rPr lang="en-US" sz="4000">
                <a:solidFill>
                  <a:srgbClr val="000000"/>
                </a:solidFill>
                <a:latin typeface="Arial"/>
              </a:rPr>
              <a:t>poem about friendship.</a:t>
            </a:r>
            <a:endParaRPr lang="en-US" sz="4000">
              <a:solidFill>
                <a:srgbClr val="000000"/>
              </a:solidFill>
            </a:endParaRPr>
          </a:p>
          <a:p>
            <a:pPr algn="ctr"/>
            <a:endParaRPr lang="en-US" sz="4000" dirty="0">
              <a:solidFill>
                <a:srgbClr val="000000"/>
              </a:solidFill>
              <a:latin typeface="Arial"/>
            </a:endParaRPr>
          </a:p>
          <a:p>
            <a:pPr algn="ctr"/>
            <a:r>
              <a:rPr lang="en-US" sz="4000" dirty="0">
                <a:solidFill>
                  <a:srgbClr val="000000"/>
                </a:solidFill>
                <a:latin typeface="Arial"/>
              </a:rPr>
              <a:t>We are going to think about what friendship is </a:t>
            </a:r>
            <a:r>
              <a:rPr lang="en-US" sz="4000">
                <a:solidFill>
                  <a:srgbClr val="000000"/>
                </a:solidFill>
                <a:latin typeface="Arial"/>
              </a:rPr>
              <a:t>and how friendship makes us feel.</a:t>
            </a:r>
            <a:endParaRPr lang="en-US" sz="4000" dirty="0">
              <a:solidFill>
                <a:srgbClr val="000000"/>
              </a:solidFill>
              <a:latin typeface="Arial"/>
            </a:endParaRPr>
          </a:p>
        </p:txBody>
      </p:sp>
    </p:spTree>
    <p:extLst>
      <p:ext uri="{BB962C8B-B14F-4D97-AF65-F5344CB8AC3E}">
        <p14:creationId xmlns:p14="http://schemas.microsoft.com/office/powerpoint/2010/main" val="1353574149"/>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text on a white background&#10;&#10;Description automatically generated">
            <a:extLst>
              <a:ext uri="{FF2B5EF4-FFF2-40B4-BE49-F238E27FC236}">
                <a16:creationId xmlns:a16="http://schemas.microsoft.com/office/drawing/2014/main" id="{DF9D8481-9A5C-448D-5BD9-B4AE55244BDA}"/>
              </a:ext>
            </a:extLst>
          </p:cNvPr>
          <p:cNvPicPr>
            <a:picLocks noChangeAspect="1"/>
          </p:cNvPicPr>
          <p:nvPr/>
        </p:nvPicPr>
        <p:blipFill>
          <a:blip r:embed="rId3"/>
          <a:stretch>
            <a:fillRect/>
          </a:stretch>
        </p:blipFill>
        <p:spPr>
          <a:xfrm>
            <a:off x="1588" y="-2645"/>
            <a:ext cx="4340225" cy="1275291"/>
          </a:xfrm>
          <a:prstGeom prst="rect">
            <a:avLst/>
          </a:prstGeom>
        </p:spPr>
      </p:pic>
    </p:spTree>
    <p:extLst>
      <p:ext uri="{BB962C8B-B14F-4D97-AF65-F5344CB8AC3E}">
        <p14:creationId xmlns:p14="http://schemas.microsoft.com/office/powerpoint/2010/main" val="1383885166"/>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text on a white background&#10;&#10;Description automatically generated">
            <a:extLst>
              <a:ext uri="{FF2B5EF4-FFF2-40B4-BE49-F238E27FC236}">
                <a16:creationId xmlns:a16="http://schemas.microsoft.com/office/drawing/2014/main" id="{8DEDDACC-60EF-4893-3A74-A21F4AC88975}"/>
              </a:ext>
            </a:extLst>
          </p:cNvPr>
          <p:cNvPicPr>
            <a:picLocks noChangeAspect="1"/>
          </p:cNvPicPr>
          <p:nvPr/>
        </p:nvPicPr>
        <p:blipFill>
          <a:blip r:embed="rId3"/>
          <a:stretch>
            <a:fillRect/>
          </a:stretch>
        </p:blipFill>
        <p:spPr>
          <a:xfrm>
            <a:off x="3704" y="-2645"/>
            <a:ext cx="5707591" cy="1089025"/>
          </a:xfrm>
          <a:prstGeom prst="rect">
            <a:avLst/>
          </a:prstGeom>
        </p:spPr>
      </p:pic>
    </p:spTree>
    <p:extLst>
      <p:ext uri="{BB962C8B-B14F-4D97-AF65-F5344CB8AC3E}">
        <p14:creationId xmlns:p14="http://schemas.microsoft.com/office/powerpoint/2010/main" val="4056860906"/>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Art</a:t>
            </a:r>
          </a:p>
        </p:txBody>
      </p:sp>
    </p:spTree>
    <p:extLst>
      <p:ext uri="{BB962C8B-B14F-4D97-AF65-F5344CB8AC3E}">
        <p14:creationId xmlns:p14="http://schemas.microsoft.com/office/powerpoint/2010/main" val="3146734383"/>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One</a:t>
            </a:r>
          </a:p>
        </p:txBody>
      </p:sp>
    </p:spTree>
    <p:extLst>
      <p:ext uri="{BB962C8B-B14F-4D97-AF65-F5344CB8AC3E}">
        <p14:creationId xmlns:p14="http://schemas.microsoft.com/office/powerpoint/2010/main" val="3937211918"/>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8E1313-06E9-A4F5-95A0-8B593DF7ADF2}"/>
              </a:ext>
            </a:extLst>
          </p:cNvPr>
          <p:cNvSpPr txBox="1"/>
          <p:nvPr/>
        </p:nvSpPr>
        <p:spPr bwMode="auto">
          <a:xfrm rot="-780000">
            <a:off x="219210" y="435227"/>
            <a:ext cx="3968961" cy="23708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is difference good?</a:t>
            </a:r>
          </a:p>
        </p:txBody>
      </p:sp>
      <p:sp>
        <p:nvSpPr>
          <p:cNvPr id="5" name="TextBox 4">
            <a:extLst>
              <a:ext uri="{FF2B5EF4-FFF2-40B4-BE49-F238E27FC236}">
                <a16:creationId xmlns:a16="http://schemas.microsoft.com/office/drawing/2014/main" id="{D46BBA67-43A6-4CBF-FB78-6382119B8A95}"/>
              </a:ext>
            </a:extLst>
          </p:cNvPr>
          <p:cNvSpPr txBox="1"/>
          <p:nvPr/>
        </p:nvSpPr>
        <p:spPr bwMode="auto">
          <a:xfrm rot="780000">
            <a:off x="5016229" y="449673"/>
            <a:ext cx="4248361"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is difference beautiful?</a:t>
            </a:r>
            <a:endParaRPr lang="en-US">
              <a:solidFill>
                <a:schemeClr val="bg1"/>
              </a:solidFill>
              <a:latin typeface="Arial"/>
            </a:endParaRPr>
          </a:p>
        </p:txBody>
      </p:sp>
      <p:sp>
        <p:nvSpPr>
          <p:cNvPr id="6" name="TextBox 5">
            <a:extLst>
              <a:ext uri="{FF2B5EF4-FFF2-40B4-BE49-F238E27FC236}">
                <a16:creationId xmlns:a16="http://schemas.microsoft.com/office/drawing/2014/main" id="{449A9C07-8DB5-D57B-FC78-25FAA35AD843}"/>
              </a:ext>
            </a:extLst>
          </p:cNvPr>
          <p:cNvSpPr txBox="1"/>
          <p:nvPr/>
        </p:nvSpPr>
        <p:spPr bwMode="auto">
          <a:xfrm rot="360000">
            <a:off x="1545316" y="3193556"/>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would life be like without difference?</a:t>
            </a:r>
          </a:p>
        </p:txBody>
      </p:sp>
      <p:sp>
        <p:nvSpPr>
          <p:cNvPr id="7" name="TextBox 6">
            <a:extLst>
              <a:ext uri="{FF2B5EF4-FFF2-40B4-BE49-F238E27FC236}">
                <a16:creationId xmlns:a16="http://schemas.microsoft.com/office/drawing/2014/main" id="{BC908A22-02D7-7291-2A7D-C15AB64FE17E}"/>
              </a:ext>
            </a:extLst>
          </p:cNvPr>
          <p:cNvSpPr txBox="1"/>
          <p:nvPr/>
        </p:nvSpPr>
        <p:spPr bwMode="auto">
          <a:xfrm rot="-960000">
            <a:off x="6913182" y="2914155"/>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would art be like without difference?</a:t>
            </a:r>
          </a:p>
        </p:txBody>
      </p:sp>
    </p:spTree>
    <p:extLst>
      <p:ext uri="{BB962C8B-B14F-4D97-AF65-F5344CB8AC3E}">
        <p14:creationId xmlns:p14="http://schemas.microsoft.com/office/powerpoint/2010/main" val="2033185310"/>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olorful squares&#10;&#10;Description automatically generated">
            <a:extLst>
              <a:ext uri="{FF2B5EF4-FFF2-40B4-BE49-F238E27FC236}">
                <a16:creationId xmlns:a16="http://schemas.microsoft.com/office/drawing/2014/main" id="{AEDBC552-6DB5-E361-76E6-EABA86A771D8}"/>
              </a:ext>
            </a:extLst>
          </p:cNvPr>
          <p:cNvPicPr>
            <a:picLocks noChangeAspect="1"/>
          </p:cNvPicPr>
          <p:nvPr/>
        </p:nvPicPr>
        <p:blipFill>
          <a:blip r:embed="rId3"/>
          <a:stretch>
            <a:fillRect/>
          </a:stretch>
        </p:blipFill>
        <p:spPr>
          <a:xfrm>
            <a:off x="1072327" y="370123"/>
            <a:ext cx="10442457" cy="5534495"/>
          </a:xfrm>
          <a:prstGeom prst="rect">
            <a:avLst/>
          </a:prstGeom>
        </p:spPr>
      </p:pic>
    </p:spTree>
    <p:extLst>
      <p:ext uri="{BB962C8B-B14F-4D97-AF65-F5344CB8AC3E}">
        <p14:creationId xmlns:p14="http://schemas.microsoft.com/office/powerpoint/2010/main" val="3886303715"/>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different patterns&#10;&#10;Description automatically generated">
            <a:extLst>
              <a:ext uri="{FF2B5EF4-FFF2-40B4-BE49-F238E27FC236}">
                <a16:creationId xmlns:a16="http://schemas.microsoft.com/office/drawing/2014/main" id="{F100CCA6-DA33-B59D-53E9-F9DAE0234446}"/>
              </a:ext>
            </a:extLst>
          </p:cNvPr>
          <p:cNvPicPr>
            <a:picLocks noChangeAspect="1"/>
          </p:cNvPicPr>
          <p:nvPr/>
        </p:nvPicPr>
        <p:blipFill>
          <a:blip r:embed="rId3"/>
          <a:stretch>
            <a:fillRect/>
          </a:stretch>
        </p:blipFill>
        <p:spPr>
          <a:xfrm>
            <a:off x="2144054" y="513073"/>
            <a:ext cx="8498623" cy="5302172"/>
          </a:xfrm>
          <a:prstGeom prst="rect">
            <a:avLst/>
          </a:prstGeom>
        </p:spPr>
      </p:pic>
    </p:spTree>
    <p:extLst>
      <p:ext uri="{BB962C8B-B14F-4D97-AF65-F5344CB8AC3E}">
        <p14:creationId xmlns:p14="http://schemas.microsoft.com/office/powerpoint/2010/main" val="1967129561"/>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2CCE25-71EF-5AE1-BC83-AC7D43E5033A}"/>
              </a:ext>
            </a:extLst>
          </p:cNvPr>
          <p:cNvPicPr>
            <a:picLocks noChangeAspect="1"/>
          </p:cNvPicPr>
          <p:nvPr/>
        </p:nvPicPr>
        <p:blipFill>
          <a:blip r:embed="rId3"/>
          <a:stretch>
            <a:fillRect/>
          </a:stretch>
        </p:blipFill>
        <p:spPr>
          <a:xfrm rot="5400000">
            <a:off x="3238230" y="-1044920"/>
            <a:ext cx="5955885" cy="8221864"/>
          </a:xfrm>
          <a:prstGeom prst="rect">
            <a:avLst/>
          </a:prstGeom>
        </p:spPr>
      </p:pic>
    </p:spTree>
    <p:extLst>
      <p:ext uri="{BB962C8B-B14F-4D97-AF65-F5344CB8AC3E}">
        <p14:creationId xmlns:p14="http://schemas.microsoft.com/office/powerpoint/2010/main" val="2915197267"/>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Two</a:t>
            </a:r>
            <a:endParaRPr lang="en-US" dirty="0"/>
          </a:p>
        </p:txBody>
      </p:sp>
    </p:spTree>
    <p:extLst>
      <p:ext uri="{BB962C8B-B14F-4D97-AF65-F5344CB8AC3E}">
        <p14:creationId xmlns:p14="http://schemas.microsoft.com/office/powerpoint/2010/main" val="3256213710"/>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7C17D7F-BE69-AFEC-8DFE-0E4A8EEFB537}"/>
              </a:ext>
            </a:extLst>
          </p:cNvPr>
          <p:cNvSpPr txBox="1"/>
          <p:nvPr/>
        </p:nvSpPr>
        <p:spPr bwMode="auto">
          <a:xfrm>
            <a:off x="721946" y="1051985"/>
            <a:ext cx="10891180" cy="367873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8500" b="1" dirty="0">
                <a:solidFill>
                  <a:schemeClr val="bg1"/>
                </a:solidFill>
                <a:latin typeface="Arial"/>
              </a:rPr>
              <a:t>What makes a good friend?</a:t>
            </a:r>
          </a:p>
        </p:txBody>
      </p:sp>
    </p:spTree>
    <p:extLst>
      <p:ext uri="{BB962C8B-B14F-4D97-AF65-F5344CB8AC3E}">
        <p14:creationId xmlns:p14="http://schemas.microsoft.com/office/powerpoint/2010/main" val="384598543"/>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paper with black text&#10;&#10;Description automatically generated">
            <a:extLst>
              <a:ext uri="{FF2B5EF4-FFF2-40B4-BE49-F238E27FC236}">
                <a16:creationId xmlns:a16="http://schemas.microsoft.com/office/drawing/2014/main" id="{B68F47FD-B687-32C8-4AF4-824ACBB85342}"/>
              </a:ext>
            </a:extLst>
          </p:cNvPr>
          <p:cNvPicPr>
            <a:picLocks noChangeAspect="1"/>
          </p:cNvPicPr>
          <p:nvPr/>
        </p:nvPicPr>
        <p:blipFill>
          <a:blip r:embed="rId3"/>
          <a:stretch>
            <a:fillRect/>
          </a:stretch>
        </p:blipFill>
        <p:spPr>
          <a:xfrm>
            <a:off x="3685" y="2696"/>
            <a:ext cx="7339461" cy="5472382"/>
          </a:xfrm>
          <a:prstGeom prst="rect">
            <a:avLst/>
          </a:prstGeom>
        </p:spPr>
      </p:pic>
      <p:pic>
        <p:nvPicPr>
          <p:cNvPr id="3" name="Picture 2" descr="A group of squares with different colors&#10;&#10;Description automatically generated">
            <a:extLst>
              <a:ext uri="{FF2B5EF4-FFF2-40B4-BE49-F238E27FC236}">
                <a16:creationId xmlns:a16="http://schemas.microsoft.com/office/drawing/2014/main" id="{9B51181E-A342-CBF6-02FD-4DD39906FCFE}"/>
              </a:ext>
            </a:extLst>
          </p:cNvPr>
          <p:cNvPicPr>
            <a:picLocks noChangeAspect="1"/>
          </p:cNvPicPr>
          <p:nvPr/>
        </p:nvPicPr>
        <p:blipFill>
          <a:blip r:embed="rId4"/>
          <a:stretch>
            <a:fillRect/>
          </a:stretch>
        </p:blipFill>
        <p:spPr>
          <a:xfrm>
            <a:off x="7709949" y="1429200"/>
            <a:ext cx="4219575" cy="2619375"/>
          </a:xfrm>
          <a:prstGeom prst="rect">
            <a:avLst/>
          </a:prstGeom>
        </p:spPr>
      </p:pic>
    </p:spTree>
    <p:extLst>
      <p:ext uri="{BB962C8B-B14F-4D97-AF65-F5344CB8AC3E}">
        <p14:creationId xmlns:p14="http://schemas.microsoft.com/office/powerpoint/2010/main" val="2124413609"/>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words&#10;&#10;Description automatically generated">
            <a:extLst>
              <a:ext uri="{FF2B5EF4-FFF2-40B4-BE49-F238E27FC236}">
                <a16:creationId xmlns:a16="http://schemas.microsoft.com/office/drawing/2014/main" id="{95BB1DA5-D32F-6C68-7D0A-627B53B247FA}"/>
              </a:ext>
            </a:extLst>
          </p:cNvPr>
          <p:cNvPicPr>
            <a:picLocks noChangeAspect="1"/>
          </p:cNvPicPr>
          <p:nvPr/>
        </p:nvPicPr>
        <p:blipFill>
          <a:blip r:embed="rId3"/>
          <a:stretch>
            <a:fillRect/>
          </a:stretch>
        </p:blipFill>
        <p:spPr>
          <a:xfrm>
            <a:off x="1497516" y="155188"/>
            <a:ext cx="4178920" cy="5934308"/>
          </a:xfrm>
          <a:prstGeom prst="rect">
            <a:avLst/>
          </a:prstGeom>
        </p:spPr>
      </p:pic>
      <p:pic>
        <p:nvPicPr>
          <p:cNvPr id="4" name="Picture 3" descr="A list of words on a white background&#10;&#10;Description automatically generated">
            <a:extLst>
              <a:ext uri="{FF2B5EF4-FFF2-40B4-BE49-F238E27FC236}">
                <a16:creationId xmlns:a16="http://schemas.microsoft.com/office/drawing/2014/main" id="{7C8C01A6-E10F-640D-1451-BA0121DB9C0C}"/>
              </a:ext>
            </a:extLst>
          </p:cNvPr>
          <p:cNvPicPr>
            <a:picLocks noChangeAspect="1"/>
          </p:cNvPicPr>
          <p:nvPr/>
        </p:nvPicPr>
        <p:blipFill>
          <a:blip r:embed="rId4"/>
          <a:stretch>
            <a:fillRect/>
          </a:stretch>
        </p:blipFill>
        <p:spPr>
          <a:xfrm>
            <a:off x="6311126" y="62261"/>
            <a:ext cx="4169627" cy="6027235"/>
          </a:xfrm>
          <a:prstGeom prst="rect">
            <a:avLst/>
          </a:prstGeom>
        </p:spPr>
      </p:pic>
    </p:spTree>
    <p:extLst>
      <p:ext uri="{BB962C8B-B14F-4D97-AF65-F5344CB8AC3E}">
        <p14:creationId xmlns:p14="http://schemas.microsoft.com/office/powerpoint/2010/main" val="1293078213"/>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0566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2" name="Picture 1" descr="A group of colorful text on a blue background&#10;&#10;Description automatically generated">
            <a:extLst>
              <a:ext uri="{FF2B5EF4-FFF2-40B4-BE49-F238E27FC236}">
                <a16:creationId xmlns:a16="http://schemas.microsoft.com/office/drawing/2014/main" id="{84789D6D-587A-331A-019B-60FD56BB9996}"/>
              </a:ext>
            </a:extLst>
          </p:cNvPr>
          <p:cNvPicPr>
            <a:picLocks noChangeAspect="1"/>
          </p:cNvPicPr>
          <p:nvPr/>
        </p:nvPicPr>
        <p:blipFill>
          <a:blip r:embed="rId3"/>
          <a:stretch>
            <a:fillRect/>
          </a:stretch>
        </p:blipFill>
        <p:spPr>
          <a:xfrm>
            <a:off x="48638" y="270037"/>
            <a:ext cx="12192000" cy="6204436"/>
          </a:xfrm>
          <a:prstGeom prst="rect">
            <a:avLst/>
          </a:prstGeom>
        </p:spPr>
      </p:pic>
    </p:spTree>
    <p:extLst>
      <p:ext uri="{BB962C8B-B14F-4D97-AF65-F5344CB8AC3E}">
        <p14:creationId xmlns:p14="http://schemas.microsoft.com/office/powerpoint/2010/main" val="3034679489"/>
      </p:ext>
    </p:extLst>
  </p:cSld>
  <p:clrMapOvr>
    <a:masterClrMapping/>
  </p:clrMapOvr>
  <p:transition>
    <p:fade/>
  </p:transition>
</p:sld>
</file>

<file path=ppt/theme/theme1.xml><?xml version="1.0" encoding="utf-8"?>
<a:theme xmlns:a="http://schemas.openxmlformats.org/drawingml/2006/main" name="001">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anchor="t" anchorCtr="0" compatLnSpc="1">
        <a:prstTxWarp prst="textNoShape">
          <a:avLst/>
        </a:prstTxWarp>
      </a:bodyPr>
      <a:lstStyle>
        <a:defPPr>
          <a:defRPr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Shell Template - Widescreen - V25.potx" id="{5E22847D-5CBF-4CA8-8CE3-232DAB546EA5}" vid="{4B24E3B9-20E2-4138-8309-8028B113B2B8}"/>
    </a:ext>
  </a:extLst>
</a:theme>
</file>

<file path=ppt/theme/theme2.xml><?xml version="1.0" encoding="utf-8"?>
<a:theme xmlns:a="http://schemas.openxmlformats.org/drawingml/2006/main" name="001">
  <a:themeElements>
    <a:clrScheme name="001">
      <a:dk1>
        <a:srgbClr val="000000"/>
      </a:dk1>
      <a:lt1>
        <a:srgbClr val="FFFFFF"/>
      </a:lt1>
      <a:dk2>
        <a:srgbClr val="A7A7A7"/>
      </a:dk2>
      <a:lt2>
        <a:srgbClr val="535353"/>
      </a:lt2>
      <a:accent1>
        <a:srgbClr val="FBCE07"/>
      </a:accent1>
      <a:accent2>
        <a:srgbClr val="DD1D21"/>
      </a:accent2>
      <a:accent3>
        <a:srgbClr val="003C88"/>
      </a:accent3>
      <a:accent4>
        <a:srgbClr val="641964"/>
      </a:accent4>
      <a:accent5>
        <a:srgbClr val="008443"/>
      </a:accent5>
      <a:accent6>
        <a:srgbClr val="EB8705"/>
      </a:accent6>
      <a:hlink>
        <a:srgbClr val="0000FF"/>
      </a:hlink>
      <a:folHlink>
        <a:srgbClr val="FF00FF"/>
      </a:folHlink>
    </a:clrScheme>
    <a:fontScheme name="001">
      <a:majorFont>
        <a:latin typeface="Calibri"/>
        <a:ea typeface="Calibri"/>
        <a:cs typeface="Calibri"/>
      </a:majorFont>
      <a:minorFont>
        <a:latin typeface="Helvetica"/>
        <a:ea typeface="Helvetica"/>
        <a:cs typeface="Helvetica"/>
      </a:minorFont>
    </a:fontScheme>
    <a:fmtScheme name="00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7E5F5516D5FA74A9B499823F9BFBCA9" ma:contentTypeVersion="19" ma:contentTypeDescription="Create a new document." ma:contentTypeScope="" ma:versionID="60a6211cfc6567b5b08c2efc6275cfcf">
  <xsd:schema xmlns:xsd="http://www.w3.org/2001/XMLSchema" xmlns:xs="http://www.w3.org/2001/XMLSchema" xmlns:p="http://schemas.microsoft.com/office/2006/metadata/properties" xmlns:ns2="d393da41-ace5-4b41-b13c-417abd780bbf" xmlns:ns3="9451ec2c-1aca-4dbe-aa61-46fd2286e30d" targetNamespace="http://schemas.microsoft.com/office/2006/metadata/properties" ma:root="true" ma:fieldsID="6b87a7dd770de79791a3a25c43c6ce04" ns2:_="" ns3:_="">
    <xsd:import namespace="d393da41-ace5-4b41-b13c-417abd780bbf"/>
    <xsd:import namespace="9451ec2c-1aca-4dbe-aa61-46fd2286e3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lcf76f155ced4ddcb4097134ff3c332f" minOccurs="0"/>
                <xsd:element ref="ns3:TaxCatchAll" minOccurs="0"/>
                <xsd:element ref="ns2:Reviewdat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93da41-ace5-4b41-b13c-417abd780b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2dacc60-399d-4271-ab49-00b50309e6c4" ma:termSetId="09814cd3-568e-fe90-9814-8d621ff8fb84" ma:anchorId="fba54fb3-c3e1-fe81-a776-ca4b69148c4d" ma:open="true" ma:isKeyword="false">
      <xsd:complexType>
        <xsd:sequence>
          <xsd:element ref="pc:Terms" minOccurs="0" maxOccurs="1"/>
        </xsd:sequence>
      </xsd:complexType>
    </xsd:element>
    <xsd:element name="Reviewdate" ma:index="24" nillable="true" ma:displayName="Review date" ma:format="Dropdown" ma:internalName="Reviewdate">
      <xsd:simpleType>
        <xsd:restriction base="dms:Text">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51ec2c-1aca-4dbe-aa61-46fd2286e30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fe7fa4-6bf3-4386-b8d1-33294bc2380c}" ma:internalName="TaxCatchAll" ma:showField="CatchAllData" ma:web="9451ec2c-1aca-4dbe-aa61-46fd2286e3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9451ec2c-1aca-4dbe-aa61-46fd2286e30d">
      <UserInfo>
        <DisplayName>SharingLinks.8729a9f7-d59e-40a1-92ae-87ffce7cb6f8.Flexible.edc06b07-4e7c-45e4-8524-d83f2519e175</DisplayName>
        <AccountId>27</AccountId>
        <AccountType/>
      </UserInfo>
      <UserInfo>
        <DisplayName>Chloe  Stones</DisplayName>
        <AccountId>12</AccountId>
        <AccountType/>
      </UserInfo>
      <UserInfo>
        <DisplayName>Vicky Price-John</DisplayName>
        <AccountId>17</AccountId>
        <AccountType/>
      </UserInfo>
      <UserInfo>
        <DisplayName>Operations Manager</DisplayName>
        <AccountId>74</AccountId>
        <AccountType/>
      </UserInfo>
      <UserInfo>
        <DisplayName>Nicola Enoch</DisplayName>
        <AccountId>18</AccountId>
        <AccountType/>
      </UserInfo>
    </SharedWithUsers>
    <lcf76f155ced4ddcb4097134ff3c332f xmlns="d393da41-ace5-4b41-b13c-417abd780bbf">
      <Terms xmlns="http://schemas.microsoft.com/office/infopath/2007/PartnerControls"/>
    </lcf76f155ced4ddcb4097134ff3c332f>
    <TaxCatchAll xmlns="9451ec2c-1aca-4dbe-aa61-46fd2286e30d" xsi:nil="true"/>
    <Reviewdate xmlns="d393da41-ace5-4b41-b13c-417abd780bb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A726D1-5BC9-4116-87D3-5F98143FBD91}"/>
</file>

<file path=customXml/itemProps2.xml><?xml version="1.0" encoding="utf-8"?>
<ds:datastoreItem xmlns:ds="http://schemas.openxmlformats.org/officeDocument/2006/customXml" ds:itemID="{F99BE68D-A844-423B-9E8B-2A91B883E161}">
  <ds:schemaRefs>
    <ds:schemaRef ds:uri="9451ec2c-1aca-4dbe-aa61-46fd2286e30d"/>
    <ds:schemaRef ds:uri="d393da41-ace5-4b41-b13c-417abd780b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ab31112a-4620-436c-95b3-becbc4d3e874"/>
    <ds:schemaRef ds:uri="9d5d2919-995e-47f3-ad0e-d7b65ecd8ff5"/>
  </ds:schemaRefs>
</ds:datastoreItem>
</file>

<file path=customXml/itemProps3.xml><?xml version="1.0" encoding="utf-8"?>
<ds:datastoreItem xmlns:ds="http://schemas.openxmlformats.org/officeDocument/2006/customXml" ds:itemID="{1199B054-C0A0-449F-BAE8-D4A11D412D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1678</Words>
  <Application>Microsoft Office PowerPoint</Application>
  <PresentationFormat>Widescreen</PresentationFormat>
  <Paragraphs>330</Paragraphs>
  <Slides>111</Slides>
  <Notes>79</Notes>
  <HiddenSlides>0</HiddenSlides>
  <MMClips>0</MMClips>
  <ScaleCrop>false</ScaleCrop>
  <HeadingPairs>
    <vt:vector size="4" baseType="variant">
      <vt:variant>
        <vt:lpstr>Theme</vt:lpstr>
      </vt:variant>
      <vt:variant>
        <vt:i4>1</vt:i4>
      </vt:variant>
      <vt:variant>
        <vt:lpstr>Slide Titles</vt:lpstr>
      </vt:variant>
      <vt:variant>
        <vt:i4>111</vt:i4>
      </vt:variant>
    </vt:vector>
  </HeadingPairs>
  <TitlesOfParts>
    <vt:vector size="112" baseType="lpstr">
      <vt:lpstr>001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Down syndrome?</vt:lpstr>
      <vt:lpstr>PowerPoint Presentation</vt:lpstr>
      <vt:lpstr>PowerPoint Presentation</vt:lpstr>
      <vt:lpstr>PowerPoint Presentation</vt:lpstr>
      <vt:lpstr>PowerPoint Presentation</vt:lpstr>
      <vt:lpstr>PowerPoint Presentation</vt:lpstr>
      <vt:lpstr>PowerPoint Presentation</vt:lpstr>
      <vt:lpstr>Children with Down syndrome:</vt:lpstr>
      <vt:lpstr>Children with Down syndrome:</vt:lpstr>
      <vt:lpstr>Children with Down syndrome:</vt:lpstr>
      <vt:lpstr>Children with Down syndrome:</vt:lpstr>
      <vt:lpstr>Children with Down syndrome:</vt:lpstr>
      <vt:lpstr>PowerPoint Presentation</vt:lpstr>
      <vt:lpstr>PowerPoint Presentation</vt:lpstr>
      <vt:lpstr>PowerPoint Presentation</vt:lpstr>
      <vt:lpstr>PowerPoint Presentation</vt:lpstr>
      <vt:lpstr>PowerPoint Presentation</vt:lpstr>
      <vt:lpstr>PowerPoint Presentation</vt:lpstr>
      <vt:lpstr>We are going to look at some statements about Down syndrome.  You need to think about whether they are true or false.  Go and stand by the true or false signs put up in the classroom.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Northampton</dc:title>
  <cp:lastModifiedBy>Farah Cutter</cp:lastModifiedBy>
  <cp:revision>2717</cp:revision>
  <dcterms:modified xsi:type="dcterms:W3CDTF">2024-07-11T13:02:25Z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0x01010037E5F5516D5FA74A9B499823F9BFBCA9</vt:lpwstr>
  </property>
  <property fmtid="{D5CDD505-2E9C-101B-9397-08002B2CF9AE}" pid="3" name="MediaServiceImageTags">
    <vt:lpwstr/>
  </property>
</Properties>
</file>