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4"/>
  </p:sldMasterIdLst>
  <p:notesMasterIdLst>
    <p:notesMasterId r:id="rId109"/>
  </p:notesMasterIdLst>
  <p:sldIdLst>
    <p:sldId id="581" r:id="rId5"/>
    <p:sldId id="428" r:id="rId6"/>
    <p:sldId id="433" r:id="rId7"/>
    <p:sldId id="432" r:id="rId8"/>
    <p:sldId id="501" r:id="rId9"/>
    <p:sldId id="429" r:id="rId10"/>
    <p:sldId id="430" r:id="rId11"/>
    <p:sldId id="502" r:id="rId12"/>
    <p:sldId id="431" r:id="rId13"/>
    <p:sldId id="435" r:id="rId14"/>
    <p:sldId id="394" r:id="rId15"/>
    <p:sldId id="395" r:id="rId16"/>
    <p:sldId id="300" r:id="rId17"/>
    <p:sldId id="522" r:id="rId18"/>
    <p:sldId id="397" r:id="rId19"/>
    <p:sldId id="523" r:id="rId20"/>
    <p:sldId id="524" r:id="rId21"/>
    <p:sldId id="503" r:id="rId22"/>
    <p:sldId id="400" r:id="rId23"/>
    <p:sldId id="504" r:id="rId24"/>
    <p:sldId id="434" r:id="rId25"/>
    <p:sldId id="406" r:id="rId26"/>
    <p:sldId id="410" r:id="rId27"/>
    <p:sldId id="408" r:id="rId28"/>
    <p:sldId id="411" r:id="rId29"/>
    <p:sldId id="413" r:id="rId30"/>
    <p:sldId id="415" r:id="rId31"/>
    <p:sldId id="417" r:id="rId32"/>
    <p:sldId id="419" r:id="rId33"/>
    <p:sldId id="450" r:id="rId34"/>
    <p:sldId id="451" r:id="rId35"/>
    <p:sldId id="392" r:id="rId36"/>
    <p:sldId id="436" r:id="rId37"/>
    <p:sldId id="437" r:id="rId38"/>
    <p:sldId id="454" r:id="rId39"/>
    <p:sldId id="565" r:id="rId40"/>
    <p:sldId id="566" r:id="rId41"/>
    <p:sldId id="441" r:id="rId42"/>
    <p:sldId id="572" r:id="rId43"/>
    <p:sldId id="568" r:id="rId44"/>
    <p:sldId id="573" r:id="rId45"/>
    <p:sldId id="578" r:id="rId46"/>
    <p:sldId id="560" r:id="rId47"/>
    <p:sldId id="442" r:id="rId48"/>
    <p:sldId id="439" r:id="rId49"/>
    <p:sldId id="574" r:id="rId50"/>
    <p:sldId id="575" r:id="rId51"/>
    <p:sldId id="443" r:id="rId52"/>
    <p:sldId id="444" r:id="rId53"/>
    <p:sldId id="445" r:id="rId54"/>
    <p:sldId id="455" r:id="rId55"/>
    <p:sldId id="446" r:id="rId56"/>
    <p:sldId id="447" r:id="rId57"/>
    <p:sldId id="448" r:id="rId58"/>
    <p:sldId id="449" r:id="rId59"/>
    <p:sldId id="452" r:id="rId60"/>
    <p:sldId id="580" r:id="rId61"/>
    <p:sldId id="453" r:id="rId62"/>
    <p:sldId id="579" r:id="rId63"/>
    <p:sldId id="456" r:id="rId64"/>
    <p:sldId id="457" r:id="rId65"/>
    <p:sldId id="476" r:id="rId66"/>
    <p:sldId id="488" r:id="rId67"/>
    <p:sldId id="489" r:id="rId68"/>
    <p:sldId id="490" r:id="rId69"/>
    <p:sldId id="491" r:id="rId70"/>
    <p:sldId id="487" r:id="rId71"/>
    <p:sldId id="493" r:id="rId72"/>
    <p:sldId id="494" r:id="rId73"/>
    <p:sldId id="495" r:id="rId74"/>
    <p:sldId id="496" r:id="rId75"/>
    <p:sldId id="497" r:id="rId76"/>
    <p:sldId id="498" r:id="rId77"/>
    <p:sldId id="499" r:id="rId78"/>
    <p:sldId id="500" r:id="rId79"/>
    <p:sldId id="492" r:id="rId80"/>
    <p:sldId id="477" r:id="rId81"/>
    <p:sldId id="479" r:id="rId82"/>
    <p:sldId id="480" r:id="rId83"/>
    <p:sldId id="481" r:id="rId84"/>
    <p:sldId id="482" r:id="rId85"/>
    <p:sldId id="483" r:id="rId86"/>
    <p:sldId id="484" r:id="rId87"/>
    <p:sldId id="485" r:id="rId88"/>
    <p:sldId id="486" r:id="rId89"/>
    <p:sldId id="458" r:id="rId90"/>
    <p:sldId id="473" r:id="rId91"/>
    <p:sldId id="461" r:id="rId92"/>
    <p:sldId id="472" r:id="rId93"/>
    <p:sldId id="462" r:id="rId94"/>
    <p:sldId id="464" r:id="rId95"/>
    <p:sldId id="465" r:id="rId96"/>
    <p:sldId id="463" r:id="rId97"/>
    <p:sldId id="474" r:id="rId98"/>
    <p:sldId id="466" r:id="rId99"/>
    <p:sldId id="467" r:id="rId100"/>
    <p:sldId id="459" r:id="rId101"/>
    <p:sldId id="469" r:id="rId102"/>
    <p:sldId id="470" r:id="rId103"/>
    <p:sldId id="475" r:id="rId104"/>
    <p:sldId id="471" r:id="rId105"/>
    <p:sldId id="460" r:id="rId106"/>
    <p:sldId id="468" r:id="rId107"/>
    <p:sldId id="582" r:id="rId10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83F689-BA39-E644-52AA-1076737FA799}" name="Farah Cutter" initials="FC" userId="S::farah.cutter@downsyndromeuk.co.uk::ed1f74e4-2d2c-4dee-aa73-1d8276c6800a" providerId="AD"/>
  <p188:author id="{14810EBC-17DA-F023-C0FB-27208C2DE3A5}" name="Nicola Enoch" initials="NE" userId="S::nicola.enoch@downsyndromeuk.co.uk::4dac6c92-830c-4452-97ce-01c165571c8b" providerId="AD"/>
  <p188:author id="{A57D2AE2-266C-8E7F-325F-6F6BF073CAAB}" name="Lucienne Cooper" initials="LC" userId="S::lucienne.cooper@downsyndromeuk.co.uk::5ce118c5-7309-40b5-a1e8-7d22f71b0e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C9"/>
    <a:srgbClr val="FCF4CA"/>
    <a:srgbClr val="FCF5D4"/>
    <a:srgbClr val="FEF5CD"/>
    <a:srgbClr val="FEE7CA"/>
    <a:srgbClr val="FAF096"/>
    <a:srgbClr val="000000"/>
    <a:srgbClr val="46B29C"/>
    <a:srgbClr val="006163"/>
    <a:srgbClr val="E6BC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42B493-9D28-5FA0-BBED-4E3AC62582A6}" v="13" dt="2024-07-11T11:25:44.78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DEDCA"/>
          </a:solidFill>
        </a:fill>
      </a:tcStyle>
    </a:wholeTbl>
    <a:band2H>
      <a:tcTxStyle/>
      <a:tcStyle>
        <a:tcBdr/>
        <a:fill>
          <a:solidFill>
            <a:srgbClr val="FEF6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9"/>
          </a:solidFill>
        </a:fill>
      </a:tcStyle>
    </a:wholeTbl>
    <a:band2H>
      <a:tcTxStyle/>
      <a:tcStyle>
        <a:tcBdr/>
        <a:fill>
          <a:solidFill>
            <a:srgbClr val="E6E7ED"/>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D9CA"/>
          </a:solidFill>
        </a:fill>
      </a:tcStyle>
    </a:wholeTbl>
    <a:band2H>
      <a:tcTxStyle/>
      <a:tcStyle>
        <a:tcBdr/>
        <a:fill>
          <a:solidFill>
            <a:srgbClr val="FBED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utura"/>
          <a:ea typeface="Futura"/>
          <a:cs typeface="Futura"/>
        </a:font>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utura Bold"/>
          <a:ea typeface="Futura Bold"/>
          <a:cs typeface="Futura Bold"/>
        </a:font>
        <a:srgbClr val="595959"/>
      </a:tcTxStyle>
      <a:tcStyle>
        <a:tcBdr>
          <a:left>
            <a:ln w="12700" cap="flat">
              <a:noFill/>
              <a:miter lim="400000"/>
            </a:ln>
          </a:left>
          <a:right>
            <a:ln w="12700" cap="flat">
              <a:noFill/>
              <a:miter lim="400000"/>
            </a:ln>
          </a:right>
          <a:top>
            <a:ln w="508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254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0D0"/>
          </a:solidFill>
        </a:fill>
      </a:tcStyle>
    </a:wholeTbl>
    <a:band2H>
      <a:tcTxStyle/>
      <a:tcStyle>
        <a:tcBdr/>
        <a:fill>
          <a:solidFill>
            <a:srgbClr val="E9E9E9"/>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Row>
  </a:tblStyle>
  <a:tblStyle styleId="{2708684C-4D16-4618-839F-0558EEFCDFE6}" styleName="">
    <a:tblBg/>
    <a:wholeTbl>
      <a:tcTxStyle b="off" i="off">
        <a:font>
          <a:latin typeface="Futura"/>
          <a:ea typeface="Futura"/>
          <a:cs typeface="Futura"/>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wholeTbl>
    <a:band2H>
      <a:tcTxStyle/>
      <a:tcStyle>
        <a:tcBdr/>
        <a:fill>
          <a:solidFill>
            <a:srgbClr val="FFFFFF"/>
          </a:solidFill>
        </a:fill>
      </a:tcStyle>
    </a:band2H>
    <a:firstCol>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firstCol>
    <a:la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508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lastRow>
    <a:fir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254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Field" userId="S::kelly.field@downsyndromeuk.co.uk::28088bc8-68ac-40e6-96c2-86d46e2155de" providerId="AD" clId="Web-{48049C08-241D-8FF2-96C7-72BD2E7CB079}"/>
    <pc:docChg chg="modSld">
      <pc:chgData name="Kelly Field" userId="S::kelly.field@downsyndromeuk.co.uk::28088bc8-68ac-40e6-96c2-86d46e2155de" providerId="AD" clId="Web-{48049C08-241D-8FF2-96C7-72BD2E7CB079}" dt="2024-06-27T13:05:50.012" v="18"/>
      <pc:docMkLst>
        <pc:docMk/>
      </pc:docMkLst>
      <pc:sldChg chg="addSp delSp modSp">
        <pc:chgData name="Kelly Field" userId="S::kelly.field@downsyndromeuk.co.uk::28088bc8-68ac-40e6-96c2-86d46e2155de" providerId="AD" clId="Web-{48049C08-241D-8FF2-96C7-72BD2E7CB079}" dt="2024-06-27T13:05:50.012" v="18"/>
        <pc:sldMkLst>
          <pc:docMk/>
          <pc:sldMk cId="2947340182" sldId="484"/>
        </pc:sldMkLst>
        <pc:spChg chg="mod">
          <ac:chgData name="Kelly Field" userId="S::kelly.field@downsyndromeuk.co.uk::28088bc8-68ac-40e6-96c2-86d46e2155de" providerId="AD" clId="Web-{48049C08-241D-8FF2-96C7-72BD2E7CB079}" dt="2024-06-27T13:05:45.652" v="17" actId="1076"/>
          <ac:spMkLst>
            <pc:docMk/>
            <pc:sldMk cId="2947340182" sldId="484"/>
            <ac:spMk id="6" creationId="{A2BFC690-A8B8-883E-C3A3-8111D4C52D69}"/>
          </ac:spMkLst>
        </pc:spChg>
        <pc:picChg chg="add mod ord">
          <ac:chgData name="Kelly Field" userId="S::kelly.field@downsyndromeuk.co.uk::28088bc8-68ac-40e6-96c2-86d46e2155de" providerId="AD" clId="Web-{48049C08-241D-8FF2-96C7-72BD2E7CB079}" dt="2024-06-27T13:05:50.012" v="18"/>
          <ac:picMkLst>
            <pc:docMk/>
            <pc:sldMk cId="2947340182" sldId="484"/>
            <ac:picMk id="2" creationId="{3A93469C-CFBF-A4F1-C4A9-2F819A0EC6E3}"/>
          </ac:picMkLst>
        </pc:picChg>
        <pc:picChg chg="del">
          <ac:chgData name="Kelly Field" userId="S::kelly.field@downsyndromeuk.co.uk::28088bc8-68ac-40e6-96c2-86d46e2155de" providerId="AD" clId="Web-{48049C08-241D-8FF2-96C7-72BD2E7CB079}" dt="2024-06-27T13:04:37.913" v="5"/>
          <ac:picMkLst>
            <pc:docMk/>
            <pc:sldMk cId="2947340182" sldId="484"/>
            <ac:picMk id="4" creationId="{7C4B9463-9349-4F53-6BE0-4C7B85B6B2F5}"/>
          </ac:picMkLst>
        </pc:picChg>
      </pc:sldChg>
      <pc:sldChg chg="addSp delSp modSp">
        <pc:chgData name="Kelly Field" userId="S::kelly.field@downsyndromeuk.co.uk::28088bc8-68ac-40e6-96c2-86d46e2155de" providerId="AD" clId="Web-{48049C08-241D-8FF2-96C7-72BD2E7CB079}" dt="2024-06-27T13:02:24.747" v="4" actId="1076"/>
        <pc:sldMkLst>
          <pc:docMk/>
          <pc:sldMk cId="514238579" sldId="494"/>
        </pc:sldMkLst>
        <pc:picChg chg="add mod">
          <ac:chgData name="Kelly Field" userId="S::kelly.field@downsyndromeuk.co.uk::28088bc8-68ac-40e6-96c2-86d46e2155de" providerId="AD" clId="Web-{48049C08-241D-8FF2-96C7-72BD2E7CB079}" dt="2024-06-27T13:02:24.747" v="4" actId="1076"/>
          <ac:picMkLst>
            <pc:docMk/>
            <pc:sldMk cId="514238579" sldId="494"/>
            <ac:picMk id="2" creationId="{9EC38E42-AA23-623C-E345-F6054A57977E}"/>
          </ac:picMkLst>
        </pc:picChg>
        <pc:picChg chg="del">
          <ac:chgData name="Kelly Field" userId="S::kelly.field@downsyndromeuk.co.uk::28088bc8-68ac-40e6-96c2-86d46e2155de" providerId="AD" clId="Web-{48049C08-241D-8FF2-96C7-72BD2E7CB079}" dt="2024-06-27T13:02:14.153" v="0"/>
          <ac:picMkLst>
            <pc:docMk/>
            <pc:sldMk cId="514238579" sldId="494"/>
            <ac:picMk id="3" creationId="{04117304-2D1E-477B-00E0-80A20F280108}"/>
          </ac:picMkLst>
        </pc:picChg>
      </pc:sldChg>
    </pc:docChg>
  </pc:docChgLst>
  <pc:docChgLst>
    <pc:chgData name="Kelly Field" userId="S::kelly.field@downsyndromeuk.co.uk::28088bc8-68ac-40e6-96c2-86d46e2155de" providerId="AD" clId="Web-{79B684CC-03FF-0DA1-69BD-432931E6D3F5}"/>
    <pc:docChg chg="modSld">
      <pc:chgData name="Kelly Field" userId="S::kelly.field@downsyndromeuk.co.uk::28088bc8-68ac-40e6-96c2-86d46e2155de" providerId="AD" clId="Web-{79B684CC-03FF-0DA1-69BD-432931E6D3F5}" dt="2024-06-13T14:25:26.009" v="120" actId="1076"/>
      <pc:docMkLst>
        <pc:docMk/>
      </pc:docMkLst>
      <pc:sldChg chg="delSp modSp">
        <pc:chgData name="Kelly Field" userId="S::kelly.field@downsyndromeuk.co.uk::28088bc8-68ac-40e6-96c2-86d46e2155de" providerId="AD" clId="Web-{79B684CC-03FF-0DA1-69BD-432931E6D3F5}" dt="2024-06-13T14:25:26.009" v="120" actId="1076"/>
        <pc:sldMkLst>
          <pc:docMk/>
          <pc:sldMk cId="3660550749" sldId="449"/>
        </pc:sldMkLst>
        <pc:spChg chg="mod">
          <ac:chgData name="Kelly Field" userId="S::kelly.field@downsyndromeuk.co.uk::28088bc8-68ac-40e6-96c2-86d46e2155de" providerId="AD" clId="Web-{79B684CC-03FF-0DA1-69BD-432931E6D3F5}" dt="2024-06-13T14:25:19.321" v="119" actId="1076"/>
          <ac:spMkLst>
            <pc:docMk/>
            <pc:sldMk cId="3660550749" sldId="449"/>
            <ac:spMk id="3" creationId="{B63E09F0-60DC-1FFF-AB7F-0A3AB0D2F951}"/>
          </ac:spMkLst>
        </pc:spChg>
        <pc:spChg chg="del mod">
          <ac:chgData name="Kelly Field" userId="S::kelly.field@downsyndromeuk.co.uk::28088bc8-68ac-40e6-96c2-86d46e2155de" providerId="AD" clId="Web-{79B684CC-03FF-0DA1-69BD-432931E6D3F5}" dt="2024-06-13T14:20:06.403" v="9"/>
          <ac:spMkLst>
            <pc:docMk/>
            <pc:sldMk cId="3660550749" sldId="449"/>
            <ac:spMk id="4" creationId="{229696FD-BE1E-4D2B-2D7D-F006D6C01339}"/>
          </ac:spMkLst>
        </pc:spChg>
        <pc:spChg chg="mod">
          <ac:chgData name="Kelly Field" userId="S::kelly.field@downsyndromeuk.co.uk::28088bc8-68ac-40e6-96c2-86d46e2155de" providerId="AD" clId="Web-{79B684CC-03FF-0DA1-69BD-432931E6D3F5}" dt="2024-06-13T14:25:26.009" v="120" actId="1076"/>
          <ac:spMkLst>
            <pc:docMk/>
            <pc:sldMk cId="3660550749" sldId="449"/>
            <ac:spMk id="5" creationId="{95AEF279-F438-AA17-0A69-9653916A039C}"/>
          </ac:spMkLst>
        </pc:spChg>
      </pc:sldChg>
    </pc:docChg>
  </pc:docChgLst>
  <pc:docChgLst>
    <pc:chgData name="Kelly Field" userId="S::kelly.field@downsyndromeuk.co.uk::28088bc8-68ac-40e6-96c2-86d46e2155de" providerId="AD" clId="Web-{AE08C52A-4F4A-EC5E-3CAF-D9764534C076}"/>
    <pc:docChg chg="modSld">
      <pc:chgData name="Kelly Field" userId="S::kelly.field@downsyndromeuk.co.uk::28088bc8-68ac-40e6-96c2-86d46e2155de" providerId="AD" clId="Web-{AE08C52A-4F4A-EC5E-3CAF-D9764534C076}" dt="2024-06-11T14:49:58.040" v="69"/>
      <pc:docMkLst>
        <pc:docMk/>
      </pc:docMkLst>
      <pc:sldChg chg="mod setBg">
        <pc:chgData name="Kelly Field" userId="S::kelly.field@downsyndromeuk.co.uk::28088bc8-68ac-40e6-96c2-86d46e2155de" providerId="AD" clId="Web-{AE08C52A-4F4A-EC5E-3CAF-D9764534C076}" dt="2024-06-11T14:49:58.040" v="69"/>
        <pc:sldMkLst>
          <pc:docMk/>
          <pc:sldMk cId="3401408751" sldId="264"/>
        </pc:sldMkLst>
      </pc:sldChg>
      <pc:sldChg chg="addSp modSp">
        <pc:chgData name="Kelly Field" userId="S::kelly.field@downsyndromeuk.co.uk::28088bc8-68ac-40e6-96c2-86d46e2155de" providerId="AD" clId="Web-{AE08C52A-4F4A-EC5E-3CAF-D9764534C076}" dt="2024-06-11T14:47:18.598" v="52" actId="1076"/>
        <pc:sldMkLst>
          <pc:docMk/>
          <pc:sldMk cId="366619842" sldId="394"/>
        </pc:sldMkLst>
        <pc:spChg chg="mod">
          <ac:chgData name="Kelly Field" userId="S::kelly.field@downsyndromeuk.co.uk::28088bc8-68ac-40e6-96c2-86d46e2155de" providerId="AD" clId="Web-{AE08C52A-4F4A-EC5E-3CAF-D9764534C076}" dt="2024-06-11T14:47:14.457" v="51" actId="1076"/>
          <ac:spMkLst>
            <pc:docMk/>
            <pc:sldMk cId="366619842" sldId="394"/>
            <ac:spMk id="2" creationId="{C2C0F52C-9F5D-CBD0-BD39-B8C80DDF92F2}"/>
          </ac:spMkLst>
        </pc:spChg>
        <pc:spChg chg="mod">
          <ac:chgData name="Kelly Field" userId="S::kelly.field@downsyndromeuk.co.uk::28088bc8-68ac-40e6-96c2-86d46e2155de" providerId="AD" clId="Web-{AE08C52A-4F4A-EC5E-3CAF-D9764534C076}" dt="2024-06-11T14:47:18.598" v="52" actId="1076"/>
          <ac:spMkLst>
            <pc:docMk/>
            <pc:sldMk cId="366619842" sldId="394"/>
            <ac:spMk id="3" creationId="{18949EBF-C824-2968-C379-3DFD1429BD42}"/>
          </ac:spMkLst>
        </pc:spChg>
        <pc:spChg chg="add mod">
          <ac:chgData name="Kelly Field" userId="S::kelly.field@downsyndromeuk.co.uk::28088bc8-68ac-40e6-96c2-86d46e2155de" providerId="AD" clId="Web-{AE08C52A-4F4A-EC5E-3CAF-D9764534C076}" dt="2024-06-11T14:47:07.535" v="50" actId="1076"/>
          <ac:spMkLst>
            <pc:docMk/>
            <pc:sldMk cId="366619842" sldId="394"/>
            <ac:spMk id="9" creationId="{BFEA6746-109D-4A50-B96A-73657161ADAF}"/>
          </ac:spMkLst>
        </pc:spChg>
        <pc:spChg chg="add mod">
          <ac:chgData name="Kelly Field" userId="S::kelly.field@downsyndromeuk.co.uk::28088bc8-68ac-40e6-96c2-86d46e2155de" providerId="AD" clId="Web-{AE08C52A-4F4A-EC5E-3CAF-D9764534C076}" dt="2024-06-11T14:47:03.800" v="49" actId="20577"/>
          <ac:spMkLst>
            <pc:docMk/>
            <pc:sldMk cId="366619842" sldId="394"/>
            <ac:spMk id="11" creationId="{D1846CEF-58CB-EBBD-753D-A14CB658C8DB}"/>
          </ac:spMkLst>
        </pc:spChg>
      </pc:sldChg>
      <pc:sldChg chg="modSp">
        <pc:chgData name="Kelly Field" userId="S::kelly.field@downsyndromeuk.co.uk::28088bc8-68ac-40e6-96c2-86d46e2155de" providerId="AD" clId="Web-{AE08C52A-4F4A-EC5E-3CAF-D9764534C076}" dt="2024-06-11T14:47:52.349" v="54" actId="1076"/>
        <pc:sldMkLst>
          <pc:docMk/>
          <pc:sldMk cId="928820626" sldId="398"/>
        </pc:sldMkLst>
        <pc:graphicFrameChg chg="mod">
          <ac:chgData name="Kelly Field" userId="S::kelly.field@downsyndromeuk.co.uk::28088bc8-68ac-40e6-96c2-86d46e2155de" providerId="AD" clId="Web-{AE08C52A-4F4A-EC5E-3CAF-D9764534C076}" dt="2024-06-11T14:47:48.724" v="53" actId="1076"/>
          <ac:graphicFrameMkLst>
            <pc:docMk/>
            <pc:sldMk cId="928820626" sldId="398"/>
            <ac:graphicFrameMk id="4" creationId="{7A4F91F0-D1C5-E7CC-2C07-E2373FD29D02}"/>
          </ac:graphicFrameMkLst>
        </pc:graphicFrameChg>
        <pc:graphicFrameChg chg="mod">
          <ac:chgData name="Kelly Field" userId="S::kelly.field@downsyndromeuk.co.uk::28088bc8-68ac-40e6-96c2-86d46e2155de" providerId="AD" clId="Web-{AE08C52A-4F4A-EC5E-3CAF-D9764534C076}" dt="2024-06-11T14:47:52.349" v="54" actId="1076"/>
          <ac:graphicFrameMkLst>
            <pc:docMk/>
            <pc:sldMk cId="928820626" sldId="398"/>
            <ac:graphicFrameMk id="40" creationId="{E72E43D3-0D23-A059-A240-A0AB552044E6}"/>
          </ac:graphicFrameMkLst>
        </pc:graphicFrameChg>
      </pc:sldChg>
      <pc:sldChg chg="modSp">
        <pc:chgData name="Kelly Field" userId="S::kelly.field@downsyndromeuk.co.uk::28088bc8-68ac-40e6-96c2-86d46e2155de" providerId="AD" clId="Web-{AE08C52A-4F4A-EC5E-3CAF-D9764534C076}" dt="2024-06-11T14:48:41.100" v="67" actId="20577"/>
        <pc:sldMkLst>
          <pc:docMk/>
          <pc:sldMk cId="1675821362" sldId="400"/>
        </pc:sldMkLst>
        <pc:graphicFrameChg chg="modGraphic">
          <ac:chgData name="Kelly Field" userId="S::kelly.field@downsyndromeuk.co.uk::28088bc8-68ac-40e6-96c2-86d46e2155de" providerId="AD" clId="Web-{AE08C52A-4F4A-EC5E-3CAF-D9764534C076}" dt="2024-06-11T14:48:41.100" v="67" actId="20577"/>
          <ac:graphicFrameMkLst>
            <pc:docMk/>
            <pc:sldMk cId="1675821362" sldId="400"/>
            <ac:graphicFrameMk id="4" creationId="{FBCAF1CE-13D9-5904-6FAB-73C336A25C41}"/>
          </ac:graphicFrameMkLst>
        </pc:graphicFrameChg>
      </pc:sldChg>
      <pc:sldChg chg="modSp">
        <pc:chgData name="Kelly Field" userId="S::kelly.field@downsyndromeuk.co.uk::28088bc8-68ac-40e6-96c2-86d46e2155de" providerId="AD" clId="Web-{AE08C52A-4F4A-EC5E-3CAF-D9764534C076}" dt="2024-06-11T14:45:26.095" v="5" actId="1076"/>
        <pc:sldMkLst>
          <pc:docMk/>
          <pc:sldMk cId="4285930149" sldId="421"/>
        </pc:sldMkLst>
        <pc:spChg chg="mod">
          <ac:chgData name="Kelly Field" userId="S::kelly.field@downsyndromeuk.co.uk::28088bc8-68ac-40e6-96c2-86d46e2155de" providerId="AD" clId="Web-{AE08C52A-4F4A-EC5E-3CAF-D9764534C076}" dt="2024-06-11T14:45:26.095" v="5" actId="1076"/>
          <ac:spMkLst>
            <pc:docMk/>
            <pc:sldMk cId="4285930149" sldId="421"/>
            <ac:spMk id="4" creationId="{77205BCE-67CC-D3C1-2E22-BE0881DE30EF}"/>
          </ac:spMkLst>
        </pc:spChg>
        <pc:spChg chg="mod">
          <ac:chgData name="Kelly Field" userId="S::kelly.field@downsyndromeuk.co.uk::28088bc8-68ac-40e6-96c2-86d46e2155de" providerId="AD" clId="Web-{AE08C52A-4F4A-EC5E-3CAF-D9764534C076}" dt="2024-06-11T14:45:22.829" v="3" actId="20577"/>
          <ac:spMkLst>
            <pc:docMk/>
            <pc:sldMk cId="4285930149" sldId="421"/>
            <ac:spMk id="5" creationId="{D77DC779-C596-6E77-5FC1-FA11D2A9B1FA}"/>
          </ac:spMkLst>
        </pc:spChg>
      </pc:sldChg>
    </pc:docChg>
  </pc:docChgLst>
  <pc:docChgLst>
    <pc:chgData name="Kelly Field" userId="S::kelly.field@downsyndromeuk.co.uk::28088bc8-68ac-40e6-96c2-86d46e2155de" providerId="AD" clId="Web-{6B65785B-005E-8856-1FF0-CF7B8C5B7B5D}"/>
    <pc:docChg chg="modSld">
      <pc:chgData name="Kelly Field" userId="S::kelly.field@downsyndromeuk.co.uk::28088bc8-68ac-40e6-96c2-86d46e2155de" providerId="AD" clId="Web-{6B65785B-005E-8856-1FF0-CF7B8C5B7B5D}" dt="2024-07-01T11:44:56.633" v="3" actId="14100"/>
      <pc:docMkLst>
        <pc:docMk/>
      </pc:docMkLst>
      <pc:sldChg chg="modSp">
        <pc:chgData name="Kelly Field" userId="S::kelly.field@downsyndromeuk.co.uk::28088bc8-68ac-40e6-96c2-86d46e2155de" providerId="AD" clId="Web-{6B65785B-005E-8856-1FF0-CF7B8C5B7B5D}" dt="2024-07-01T11:44:16.710" v="0" actId="20577"/>
        <pc:sldMkLst>
          <pc:docMk/>
          <pc:sldMk cId="317959434" sldId="448"/>
        </pc:sldMkLst>
        <pc:spChg chg="mod">
          <ac:chgData name="Kelly Field" userId="S::kelly.field@downsyndromeuk.co.uk::28088bc8-68ac-40e6-96c2-86d46e2155de" providerId="AD" clId="Web-{6B65785B-005E-8856-1FF0-CF7B8C5B7B5D}" dt="2024-07-01T11:44:16.710" v="0" actId="20577"/>
          <ac:spMkLst>
            <pc:docMk/>
            <pc:sldMk cId="317959434" sldId="448"/>
            <ac:spMk id="6" creationId="{9D79C8BA-8A11-5A75-8C90-2A3633190584}"/>
          </ac:spMkLst>
        </pc:spChg>
      </pc:sldChg>
      <pc:sldChg chg="modSp">
        <pc:chgData name="Kelly Field" userId="S::kelly.field@downsyndromeuk.co.uk::28088bc8-68ac-40e6-96c2-86d46e2155de" providerId="AD" clId="Web-{6B65785B-005E-8856-1FF0-CF7B8C5B7B5D}" dt="2024-07-01T11:44:56.633" v="3" actId="14100"/>
        <pc:sldMkLst>
          <pc:docMk/>
          <pc:sldMk cId="2947340182" sldId="484"/>
        </pc:sldMkLst>
        <pc:spChg chg="mod">
          <ac:chgData name="Kelly Field" userId="S::kelly.field@downsyndromeuk.co.uk::28088bc8-68ac-40e6-96c2-86d46e2155de" providerId="AD" clId="Web-{6B65785B-005E-8856-1FF0-CF7B8C5B7B5D}" dt="2024-07-01T11:44:56.633" v="3" actId="14100"/>
          <ac:spMkLst>
            <pc:docMk/>
            <pc:sldMk cId="2947340182" sldId="484"/>
            <ac:spMk id="6" creationId="{A2BFC690-A8B8-883E-C3A3-8111D4C52D69}"/>
          </ac:spMkLst>
        </pc:spChg>
      </pc:sldChg>
      <pc:sldChg chg="modSp">
        <pc:chgData name="Kelly Field" userId="S::kelly.field@downsyndromeuk.co.uk::28088bc8-68ac-40e6-96c2-86d46e2155de" providerId="AD" clId="Web-{6B65785B-005E-8856-1FF0-CF7B8C5B7B5D}" dt="2024-07-01T11:44:47.586" v="2" actId="20577"/>
        <pc:sldMkLst>
          <pc:docMk/>
          <pc:sldMk cId="3075757674" sldId="500"/>
        </pc:sldMkLst>
        <pc:spChg chg="mod">
          <ac:chgData name="Kelly Field" userId="S::kelly.field@downsyndromeuk.co.uk::28088bc8-68ac-40e6-96c2-86d46e2155de" providerId="AD" clId="Web-{6B65785B-005E-8856-1FF0-CF7B8C5B7B5D}" dt="2024-07-01T11:44:47.586" v="2" actId="20577"/>
          <ac:spMkLst>
            <pc:docMk/>
            <pc:sldMk cId="3075757674" sldId="500"/>
            <ac:spMk id="3" creationId="{3A156C55-9F74-DA2E-4419-4DA5B752FBA2}"/>
          </ac:spMkLst>
        </pc:spChg>
      </pc:sldChg>
    </pc:docChg>
  </pc:docChgLst>
  <pc:docChgLst>
    <pc:chgData name="Kelly Field" userId="S::kelly.field@downsyndromeuk.co.uk::28088bc8-68ac-40e6-96c2-86d46e2155de" providerId="AD" clId="Web-{8F0E5A4C-F136-6BC1-0180-AEC4740CD514}"/>
    <pc:docChg chg="modSld">
      <pc:chgData name="Kelly Field" userId="S::kelly.field@downsyndromeuk.co.uk::28088bc8-68ac-40e6-96c2-86d46e2155de" providerId="AD" clId="Web-{8F0E5A4C-F136-6BC1-0180-AEC4740CD514}" dt="2024-07-01T12:02:17.659" v="8" actId="1076"/>
      <pc:docMkLst>
        <pc:docMk/>
      </pc:docMkLst>
      <pc:sldChg chg="addSp modSp">
        <pc:chgData name="Kelly Field" userId="S::kelly.field@downsyndromeuk.co.uk::28088bc8-68ac-40e6-96c2-86d46e2155de" providerId="AD" clId="Web-{8F0E5A4C-F136-6BC1-0180-AEC4740CD514}" dt="2024-07-01T12:02:17.659" v="8" actId="1076"/>
        <pc:sldMkLst>
          <pc:docMk/>
          <pc:sldMk cId="2469618110" sldId="408"/>
        </pc:sldMkLst>
        <pc:picChg chg="add mod">
          <ac:chgData name="Kelly Field" userId="S::kelly.field@downsyndromeuk.co.uk::28088bc8-68ac-40e6-96c2-86d46e2155de" providerId="AD" clId="Web-{8F0E5A4C-F136-6BC1-0180-AEC4740CD514}" dt="2024-07-01T12:02:17.659" v="8" actId="1076"/>
          <ac:picMkLst>
            <pc:docMk/>
            <pc:sldMk cId="2469618110" sldId="408"/>
            <ac:picMk id="9" creationId="{02581FAD-FCCA-68A0-683A-2A13FF956576}"/>
          </ac:picMkLst>
        </pc:picChg>
        <pc:picChg chg="mod">
          <ac:chgData name="Kelly Field" userId="S::kelly.field@downsyndromeuk.co.uk::28088bc8-68ac-40e6-96c2-86d46e2155de" providerId="AD" clId="Web-{8F0E5A4C-F136-6BC1-0180-AEC4740CD514}" dt="2024-07-01T12:01:59.064" v="5" actId="1076"/>
          <ac:picMkLst>
            <pc:docMk/>
            <pc:sldMk cId="2469618110" sldId="408"/>
            <ac:picMk id="19" creationId="{2A995FEA-9F30-B699-84FA-6A044A74D6BA}"/>
          </ac:picMkLst>
        </pc:picChg>
      </pc:sldChg>
      <pc:sldChg chg="modSp">
        <pc:chgData name="Kelly Field" userId="S::kelly.field@downsyndromeuk.co.uk::28088bc8-68ac-40e6-96c2-86d46e2155de" providerId="AD" clId="Web-{8F0E5A4C-F136-6BC1-0180-AEC4740CD514}" dt="2024-07-01T11:59:14.693" v="1" actId="1076"/>
        <pc:sldMkLst>
          <pc:docMk/>
          <pc:sldMk cId="3590768784" sldId="411"/>
        </pc:sldMkLst>
        <pc:picChg chg="mod">
          <ac:chgData name="Kelly Field" userId="S::kelly.field@downsyndromeuk.co.uk::28088bc8-68ac-40e6-96c2-86d46e2155de" providerId="AD" clId="Web-{8F0E5A4C-F136-6BC1-0180-AEC4740CD514}" dt="2024-07-01T11:59:14.693" v="1" actId="1076"/>
          <ac:picMkLst>
            <pc:docMk/>
            <pc:sldMk cId="3590768784" sldId="411"/>
            <ac:picMk id="6" creationId="{EDB4C203-B513-F6D1-4BFB-763BBEE7DCE0}"/>
          </ac:picMkLst>
        </pc:picChg>
      </pc:sldChg>
    </pc:docChg>
  </pc:docChgLst>
  <pc:docChgLst>
    <pc:chgData name="Kelly Field" userId="S::kelly.field@downsyndromeuk.co.uk::28088bc8-68ac-40e6-96c2-86d46e2155de" providerId="AD" clId="Web-{DF30D727-1531-600D-810A-4F49EAA2435B}"/>
    <pc:docChg chg="addSld modSld">
      <pc:chgData name="Kelly Field" userId="S::kelly.field@downsyndromeuk.co.uk::28088bc8-68ac-40e6-96c2-86d46e2155de" providerId="AD" clId="Web-{DF30D727-1531-600D-810A-4F49EAA2435B}" dt="2024-06-19T11:51:22.269" v="136" actId="1076"/>
      <pc:docMkLst>
        <pc:docMk/>
      </pc:docMkLst>
      <pc:sldChg chg="addSp modSp">
        <pc:chgData name="Kelly Field" userId="S::kelly.field@downsyndromeuk.co.uk::28088bc8-68ac-40e6-96c2-86d46e2155de" providerId="AD" clId="Web-{DF30D727-1531-600D-810A-4F49EAA2435B}" dt="2024-06-19T11:51:22.269" v="136" actId="1076"/>
        <pc:sldMkLst>
          <pc:docMk/>
          <pc:sldMk cId="3674965750" sldId="432"/>
        </pc:sldMkLst>
        <pc:spChg chg="add mod">
          <ac:chgData name="Kelly Field" userId="S::kelly.field@downsyndromeuk.co.uk::28088bc8-68ac-40e6-96c2-86d46e2155de" providerId="AD" clId="Web-{DF30D727-1531-600D-810A-4F49EAA2435B}" dt="2024-06-19T11:51:22.269" v="136" actId="1076"/>
          <ac:spMkLst>
            <pc:docMk/>
            <pc:sldMk cId="3674965750" sldId="432"/>
            <ac:spMk id="3" creationId="{B4DA8207-0747-D0E0-D010-78822F2A784F}"/>
          </ac:spMkLst>
        </pc:spChg>
        <pc:spChg chg="mod">
          <ac:chgData name="Kelly Field" userId="S::kelly.field@downsyndromeuk.co.uk::28088bc8-68ac-40e6-96c2-86d46e2155de" providerId="AD" clId="Web-{DF30D727-1531-600D-810A-4F49EAA2435B}" dt="2024-06-19T11:50:35.971" v="106" actId="20577"/>
          <ac:spMkLst>
            <pc:docMk/>
            <pc:sldMk cId="3674965750" sldId="432"/>
            <ac:spMk id="14" creationId="{69652957-6BD3-CFEB-406E-8AF4A0A537F2}"/>
          </ac:spMkLst>
        </pc:spChg>
      </pc:sldChg>
      <pc:sldChg chg="addSp delSp modSp">
        <pc:chgData name="Kelly Field" userId="S::kelly.field@downsyndromeuk.co.uk::28088bc8-68ac-40e6-96c2-86d46e2155de" providerId="AD" clId="Web-{DF30D727-1531-600D-810A-4F49EAA2435B}" dt="2024-06-19T11:43:48.927" v="6" actId="1076"/>
        <pc:sldMkLst>
          <pc:docMk/>
          <pc:sldMk cId="552309207" sldId="436"/>
        </pc:sldMkLst>
        <pc:picChg chg="del">
          <ac:chgData name="Kelly Field" userId="S::kelly.field@downsyndromeuk.co.uk::28088bc8-68ac-40e6-96c2-86d46e2155de" providerId="AD" clId="Web-{DF30D727-1531-600D-810A-4F49EAA2435B}" dt="2024-06-19T11:43:24.927" v="0"/>
          <ac:picMkLst>
            <pc:docMk/>
            <pc:sldMk cId="552309207" sldId="436"/>
            <ac:picMk id="2" creationId="{C6319926-7623-7E9F-798F-374806195DA4}"/>
          </ac:picMkLst>
        </pc:picChg>
        <pc:picChg chg="add mod">
          <ac:chgData name="Kelly Field" userId="S::kelly.field@downsyndromeuk.co.uk::28088bc8-68ac-40e6-96c2-86d46e2155de" providerId="AD" clId="Web-{DF30D727-1531-600D-810A-4F49EAA2435B}" dt="2024-06-19T11:43:48.927" v="6" actId="1076"/>
          <ac:picMkLst>
            <pc:docMk/>
            <pc:sldMk cId="552309207" sldId="436"/>
            <ac:picMk id="3" creationId="{CD9E870E-A2B8-9443-CDA8-496DA387C28C}"/>
          </ac:picMkLst>
        </pc:picChg>
      </pc:sldChg>
      <pc:sldChg chg="addSp delSp">
        <pc:chgData name="Kelly Field" userId="S::kelly.field@downsyndromeuk.co.uk::28088bc8-68ac-40e6-96c2-86d46e2155de" providerId="AD" clId="Web-{DF30D727-1531-600D-810A-4F49EAA2435B}" dt="2024-06-19T11:43:55.709" v="7"/>
        <pc:sldMkLst>
          <pc:docMk/>
          <pc:sldMk cId="1915428156" sldId="437"/>
        </pc:sldMkLst>
        <pc:picChg chg="del">
          <ac:chgData name="Kelly Field" userId="S::kelly.field@downsyndromeuk.co.uk::28088bc8-68ac-40e6-96c2-86d46e2155de" providerId="AD" clId="Web-{DF30D727-1531-600D-810A-4F49EAA2435B}" dt="2024-06-19T11:43:28.364" v="1"/>
          <ac:picMkLst>
            <pc:docMk/>
            <pc:sldMk cId="1915428156" sldId="437"/>
            <ac:picMk id="2" creationId="{C6319926-7623-7E9F-798F-374806195DA4}"/>
          </ac:picMkLst>
        </pc:picChg>
        <pc:picChg chg="add">
          <ac:chgData name="Kelly Field" userId="S::kelly.field@downsyndromeuk.co.uk::28088bc8-68ac-40e6-96c2-86d46e2155de" providerId="AD" clId="Web-{DF30D727-1531-600D-810A-4F49EAA2435B}" dt="2024-06-19T11:43:55.709" v="7"/>
          <ac:picMkLst>
            <pc:docMk/>
            <pc:sldMk cId="1915428156" sldId="437"/>
            <ac:picMk id="4" creationId="{0B0C8C5B-D818-B90A-EB1B-74D5E3AC8D77}"/>
          </ac:picMkLst>
        </pc:picChg>
      </pc:sldChg>
      <pc:sldChg chg="addSp delSp">
        <pc:chgData name="Kelly Field" userId="S::kelly.field@downsyndromeuk.co.uk::28088bc8-68ac-40e6-96c2-86d46e2155de" providerId="AD" clId="Web-{DF30D727-1531-600D-810A-4F49EAA2435B}" dt="2024-06-19T11:44:01.568" v="8"/>
        <pc:sldMkLst>
          <pc:docMk/>
          <pc:sldMk cId="4087685129" sldId="454"/>
        </pc:sldMkLst>
        <pc:picChg chg="del">
          <ac:chgData name="Kelly Field" userId="S::kelly.field@downsyndromeuk.co.uk::28088bc8-68ac-40e6-96c2-86d46e2155de" providerId="AD" clId="Web-{DF30D727-1531-600D-810A-4F49EAA2435B}" dt="2024-06-19T11:43:32.364" v="2"/>
          <ac:picMkLst>
            <pc:docMk/>
            <pc:sldMk cId="4087685129" sldId="454"/>
            <ac:picMk id="2" creationId="{C6319926-7623-7E9F-798F-374806195DA4}"/>
          </ac:picMkLst>
        </pc:picChg>
        <pc:picChg chg="add">
          <ac:chgData name="Kelly Field" userId="S::kelly.field@downsyndromeuk.co.uk::28088bc8-68ac-40e6-96c2-86d46e2155de" providerId="AD" clId="Web-{DF30D727-1531-600D-810A-4F49EAA2435B}" dt="2024-06-19T11:44:01.568" v="8"/>
          <ac:picMkLst>
            <pc:docMk/>
            <pc:sldMk cId="4087685129" sldId="454"/>
            <ac:picMk id="4" creationId="{C38DA899-B3BF-6557-7B4B-6D376208CC95}"/>
          </ac:picMkLst>
        </pc:picChg>
      </pc:sldChg>
      <pc:sldChg chg="add replId">
        <pc:chgData name="Kelly Field" userId="S::kelly.field@downsyndromeuk.co.uk::28088bc8-68ac-40e6-96c2-86d46e2155de" providerId="AD" clId="Web-{DF30D727-1531-600D-810A-4F49EAA2435B}" dt="2024-06-19T11:47:50.294" v="9"/>
        <pc:sldMkLst>
          <pc:docMk/>
          <pc:sldMk cId="3882123439" sldId="501"/>
        </pc:sldMkLst>
      </pc:sldChg>
    </pc:docChg>
  </pc:docChgLst>
  <pc:docChgLst>
    <pc:chgData name="Kelly Field" userId="S::kelly.field@downsyndromeuk.co.uk::28088bc8-68ac-40e6-96c2-86d46e2155de" providerId="AD" clId="Web-{6442B493-9D28-5FA0-BBED-4E3AC62582A6}"/>
    <pc:docChg chg="addSld delSld sldOrd">
      <pc:chgData name="Kelly Field" userId="S::kelly.field@downsyndromeuk.co.uk::28088bc8-68ac-40e6-96c2-86d46e2155de" providerId="AD" clId="Web-{6442B493-9D28-5FA0-BBED-4E3AC62582A6}" dt="2024-07-11T11:25:44.789" v="12"/>
      <pc:docMkLst>
        <pc:docMk/>
      </pc:docMkLst>
      <pc:sldChg chg="add del">
        <pc:chgData name="Kelly Field" userId="S::kelly.field@downsyndromeuk.co.uk::28088bc8-68ac-40e6-96c2-86d46e2155de" providerId="AD" clId="Web-{6442B493-9D28-5FA0-BBED-4E3AC62582A6}" dt="2024-07-11T11:25:39.773" v="11"/>
        <pc:sldMkLst>
          <pc:docMk/>
          <pc:sldMk cId="4285930149" sldId="421"/>
        </pc:sldMkLst>
      </pc:sldChg>
      <pc:sldChg chg="add ord">
        <pc:chgData name="Kelly Field" userId="S::kelly.field@downsyndromeuk.co.uk::28088bc8-68ac-40e6-96c2-86d46e2155de" providerId="AD" clId="Web-{6442B493-9D28-5FA0-BBED-4E3AC62582A6}" dt="2024-07-11T11:24:59.663" v="6"/>
        <pc:sldMkLst>
          <pc:docMk/>
          <pc:sldMk cId="2529664566" sldId="581"/>
        </pc:sldMkLst>
      </pc:sldChg>
      <pc:sldChg chg="del">
        <pc:chgData name="Kelly Field" userId="S::kelly.field@downsyndromeuk.co.uk::28088bc8-68ac-40e6-96c2-86d46e2155de" providerId="AD" clId="Web-{6442B493-9D28-5FA0-BBED-4E3AC62582A6}" dt="2024-07-11T11:21:27.314" v="1"/>
        <pc:sldMkLst>
          <pc:docMk/>
          <pc:sldMk cId="3214598698" sldId="581"/>
        </pc:sldMkLst>
      </pc:sldChg>
      <pc:sldChg chg="add replId">
        <pc:chgData name="Kelly Field" userId="S::kelly.field@downsyndromeuk.co.uk::28088bc8-68ac-40e6-96c2-86d46e2155de" providerId="AD" clId="Web-{6442B493-9D28-5FA0-BBED-4E3AC62582A6}" dt="2024-07-11T11:25:44.789" v="12"/>
        <pc:sldMkLst>
          <pc:docMk/>
          <pc:sldMk cId="3658131494" sldId="582"/>
        </pc:sldMkLst>
      </pc:sldChg>
      <pc:sldChg chg="add del">
        <pc:chgData name="Kelly Field" userId="S::kelly.field@downsyndromeuk.co.uk::28088bc8-68ac-40e6-96c2-86d46e2155de" providerId="AD" clId="Web-{6442B493-9D28-5FA0-BBED-4E3AC62582A6}" dt="2024-07-11T11:24:52.569" v="4"/>
        <pc:sldMkLst>
          <pc:docMk/>
          <pc:sldMk cId="3727234039" sldId="582"/>
        </pc:sldMkLst>
      </pc:sldChg>
    </pc:docChg>
  </pc:docChgLst>
  <pc:docChgLst>
    <pc:chgData name="Kelly Field" userId="S::kelly.field@downsyndromeuk.co.uk::28088bc8-68ac-40e6-96c2-86d46e2155de" providerId="AD" clId="Web-{72BBFD78-D7A2-5E0C-C0D5-B88EAF5E9FDE}"/>
    <pc:docChg chg="addSld delSld modSld">
      <pc:chgData name="Kelly Field" userId="S::kelly.field@downsyndromeuk.co.uk::28088bc8-68ac-40e6-96c2-86d46e2155de" providerId="AD" clId="Web-{72BBFD78-D7A2-5E0C-C0D5-B88EAF5E9FDE}" dt="2024-06-13T11:22:09.918" v="460" actId="1076"/>
      <pc:docMkLst>
        <pc:docMk/>
      </pc:docMkLst>
      <pc:sldChg chg="del">
        <pc:chgData name="Kelly Field" userId="S::kelly.field@downsyndromeuk.co.uk::28088bc8-68ac-40e6-96c2-86d46e2155de" providerId="AD" clId="Web-{72BBFD78-D7A2-5E0C-C0D5-B88EAF5E9FDE}" dt="2024-06-13T11:01:04.079" v="0"/>
        <pc:sldMkLst>
          <pc:docMk/>
          <pc:sldMk cId="1954885159" sldId="478"/>
        </pc:sldMkLst>
      </pc:sldChg>
      <pc:sldChg chg="addSp delSp modSp">
        <pc:chgData name="Kelly Field" userId="S::kelly.field@downsyndromeuk.co.uk::28088bc8-68ac-40e6-96c2-86d46e2155de" providerId="AD" clId="Web-{72BBFD78-D7A2-5E0C-C0D5-B88EAF5E9FDE}" dt="2024-06-13T11:11:44.788" v="404" actId="1076"/>
        <pc:sldMkLst>
          <pc:docMk/>
          <pc:sldMk cId="2168866466" sldId="487"/>
        </pc:sldMkLst>
        <pc:spChg chg="del">
          <ac:chgData name="Kelly Field" userId="S::kelly.field@downsyndromeuk.co.uk::28088bc8-68ac-40e6-96c2-86d46e2155de" providerId="AD" clId="Web-{72BBFD78-D7A2-5E0C-C0D5-B88EAF5E9FDE}" dt="2024-06-13T11:11:07.271" v="398"/>
          <ac:spMkLst>
            <pc:docMk/>
            <pc:sldMk cId="2168866466" sldId="487"/>
            <ac:spMk id="2" creationId="{3EF88D83-7AD9-88DB-FC9C-3131FC6698BC}"/>
          </ac:spMkLst>
        </pc:spChg>
        <pc:picChg chg="add mod">
          <ac:chgData name="Kelly Field" userId="S::kelly.field@downsyndromeuk.co.uk::28088bc8-68ac-40e6-96c2-86d46e2155de" providerId="AD" clId="Web-{72BBFD78-D7A2-5E0C-C0D5-B88EAF5E9FDE}" dt="2024-06-13T11:11:44.788" v="404" actId="1076"/>
          <ac:picMkLst>
            <pc:docMk/>
            <pc:sldMk cId="2168866466" sldId="487"/>
            <ac:picMk id="3" creationId="{DAFB429A-BA3C-F500-8130-F8AD01A095C7}"/>
          </ac:picMkLst>
        </pc:picChg>
      </pc:sldChg>
      <pc:sldChg chg="del">
        <pc:chgData name="Kelly Field" userId="S::kelly.field@downsyndromeuk.co.uk::28088bc8-68ac-40e6-96c2-86d46e2155de" providerId="AD" clId="Web-{72BBFD78-D7A2-5E0C-C0D5-B88EAF5E9FDE}" dt="2024-06-13T11:01:05.611" v="1"/>
        <pc:sldMkLst>
          <pc:docMk/>
          <pc:sldMk cId="3418476906" sldId="488"/>
        </pc:sldMkLst>
      </pc:sldChg>
      <pc:sldChg chg="addSp delSp modSp add replId">
        <pc:chgData name="Kelly Field" userId="S::kelly.field@downsyndromeuk.co.uk::28088bc8-68ac-40e6-96c2-86d46e2155de" providerId="AD" clId="Web-{72BBFD78-D7A2-5E0C-C0D5-B88EAF5E9FDE}" dt="2024-06-13T11:03:44.772" v="71" actId="1076"/>
        <pc:sldMkLst>
          <pc:docMk/>
          <pc:sldMk cId="3468952440" sldId="488"/>
        </pc:sldMkLst>
        <pc:spChg chg="add mod">
          <ac:chgData name="Kelly Field" userId="S::kelly.field@downsyndromeuk.co.uk::28088bc8-68ac-40e6-96c2-86d46e2155de" providerId="AD" clId="Web-{72BBFD78-D7A2-5E0C-C0D5-B88EAF5E9FDE}" dt="2024-06-13T11:03:43.272" v="70" actId="1076"/>
          <ac:spMkLst>
            <pc:docMk/>
            <pc:sldMk cId="3468952440" sldId="488"/>
            <ac:spMk id="4" creationId="{DD572FDE-BCFF-15A1-226F-257CF7CCFF75}"/>
          </ac:spMkLst>
        </pc:spChg>
        <pc:spChg chg="add mod">
          <ac:chgData name="Kelly Field" userId="S::kelly.field@downsyndromeuk.co.uk::28088bc8-68ac-40e6-96c2-86d46e2155de" providerId="AD" clId="Web-{72BBFD78-D7A2-5E0C-C0D5-B88EAF5E9FDE}" dt="2024-06-13T11:03:36.319" v="69" actId="20577"/>
          <ac:spMkLst>
            <pc:docMk/>
            <pc:sldMk cId="3468952440" sldId="488"/>
            <ac:spMk id="6" creationId="{D109359A-241A-032B-1D30-465F27DF63D2}"/>
          </ac:spMkLst>
        </pc:spChg>
        <pc:spChg chg="del mod">
          <ac:chgData name="Kelly Field" userId="S::kelly.field@downsyndromeuk.co.uk::28088bc8-68ac-40e6-96c2-86d46e2155de" providerId="AD" clId="Web-{72BBFD78-D7A2-5E0C-C0D5-B88EAF5E9FDE}" dt="2024-06-13T11:01:19.111" v="6"/>
          <ac:spMkLst>
            <pc:docMk/>
            <pc:sldMk cId="3468952440" sldId="488"/>
            <ac:spMk id="15" creationId="{6F38B350-D050-5850-5DE0-98D78091BC97}"/>
          </ac:spMkLst>
        </pc:spChg>
        <pc:picChg chg="add mod">
          <ac:chgData name="Kelly Field" userId="S::kelly.field@downsyndromeuk.co.uk::28088bc8-68ac-40e6-96c2-86d46e2155de" providerId="AD" clId="Web-{72BBFD78-D7A2-5E0C-C0D5-B88EAF5E9FDE}" dt="2024-06-13T11:03:44.772" v="71" actId="1076"/>
          <ac:picMkLst>
            <pc:docMk/>
            <pc:sldMk cId="3468952440" sldId="488"/>
            <ac:picMk id="2" creationId="{8A90F8CF-2DCF-0807-96AE-9DB6389A37AF}"/>
          </ac:picMkLst>
        </pc:picChg>
      </pc:sldChg>
      <pc:sldChg chg="addSp delSp modSp add replId">
        <pc:chgData name="Kelly Field" userId="S::kelly.field@downsyndromeuk.co.uk::28088bc8-68ac-40e6-96c2-86d46e2155de" providerId="AD" clId="Web-{72BBFD78-D7A2-5E0C-C0D5-B88EAF5E9FDE}" dt="2024-06-13T11:06:34.278" v="220" actId="14100"/>
        <pc:sldMkLst>
          <pc:docMk/>
          <pc:sldMk cId="663902530" sldId="489"/>
        </pc:sldMkLst>
        <pc:spChg chg="add mod">
          <ac:chgData name="Kelly Field" userId="S::kelly.field@downsyndromeuk.co.uk::28088bc8-68ac-40e6-96c2-86d46e2155de" providerId="AD" clId="Web-{72BBFD78-D7A2-5E0C-C0D5-B88EAF5E9FDE}" dt="2024-06-13T11:06:34.278" v="220" actId="14100"/>
          <ac:spMkLst>
            <pc:docMk/>
            <pc:sldMk cId="663902530" sldId="489"/>
            <ac:spMk id="3" creationId="{F1C4174C-DE55-3ECA-26B9-79B41B551897}"/>
          </ac:spMkLst>
        </pc:spChg>
        <pc:spChg chg="del mod">
          <ac:chgData name="Kelly Field" userId="S::kelly.field@downsyndromeuk.co.uk::28088bc8-68ac-40e6-96c2-86d46e2155de" providerId="AD" clId="Web-{72BBFD78-D7A2-5E0C-C0D5-B88EAF5E9FDE}" dt="2024-06-13T11:04:22.242" v="87"/>
          <ac:spMkLst>
            <pc:docMk/>
            <pc:sldMk cId="663902530" sldId="489"/>
            <ac:spMk id="4" creationId="{DD572FDE-BCFF-15A1-226F-257CF7CCFF75}"/>
          </ac:spMkLst>
        </pc:spChg>
        <pc:spChg chg="mod">
          <ac:chgData name="Kelly Field" userId="S::kelly.field@downsyndromeuk.co.uk::28088bc8-68ac-40e6-96c2-86d46e2155de" providerId="AD" clId="Web-{72BBFD78-D7A2-5E0C-C0D5-B88EAF5E9FDE}" dt="2024-06-13T11:04:17.711" v="85" actId="1076"/>
          <ac:spMkLst>
            <pc:docMk/>
            <pc:sldMk cId="663902530" sldId="489"/>
            <ac:spMk id="6" creationId="{D109359A-241A-032B-1D30-465F27DF63D2}"/>
          </ac:spMkLst>
        </pc:spChg>
        <pc:picChg chg="mod">
          <ac:chgData name="Kelly Field" userId="S::kelly.field@downsyndromeuk.co.uk::28088bc8-68ac-40e6-96c2-86d46e2155de" providerId="AD" clId="Web-{72BBFD78-D7A2-5E0C-C0D5-B88EAF5E9FDE}" dt="2024-06-13T11:03:57.804" v="74" actId="14100"/>
          <ac:picMkLst>
            <pc:docMk/>
            <pc:sldMk cId="663902530" sldId="489"/>
            <ac:picMk id="2" creationId="{8A90F8CF-2DCF-0807-96AE-9DB6389A37AF}"/>
          </ac:picMkLst>
        </pc:picChg>
      </pc:sldChg>
      <pc:sldChg chg="add del replId">
        <pc:chgData name="Kelly Field" userId="S::kelly.field@downsyndromeuk.co.uk::28088bc8-68ac-40e6-96c2-86d46e2155de" providerId="AD" clId="Web-{72BBFD78-D7A2-5E0C-C0D5-B88EAF5E9FDE}" dt="2024-06-13T11:02:33.020" v="14"/>
        <pc:sldMkLst>
          <pc:docMk/>
          <pc:sldMk cId="1733124315" sldId="489"/>
        </pc:sldMkLst>
      </pc:sldChg>
      <pc:sldChg chg="add del replId">
        <pc:chgData name="Kelly Field" userId="S::kelly.field@downsyndromeuk.co.uk::28088bc8-68ac-40e6-96c2-86d46e2155de" providerId="AD" clId="Web-{72BBFD78-D7A2-5E0C-C0D5-B88EAF5E9FDE}" dt="2024-06-13T11:02:15.800" v="12"/>
        <pc:sldMkLst>
          <pc:docMk/>
          <pc:sldMk cId="3310840214" sldId="489"/>
        </pc:sldMkLst>
      </pc:sldChg>
      <pc:sldChg chg="add del replId">
        <pc:chgData name="Kelly Field" userId="S::kelly.field@downsyndromeuk.co.uk::28088bc8-68ac-40e6-96c2-86d46e2155de" providerId="AD" clId="Web-{72BBFD78-D7A2-5E0C-C0D5-B88EAF5E9FDE}" dt="2024-06-13T11:04:25.039" v="88"/>
        <pc:sldMkLst>
          <pc:docMk/>
          <pc:sldMk cId="773756363" sldId="490"/>
        </pc:sldMkLst>
      </pc:sldChg>
      <pc:sldChg chg="modSp add replId">
        <pc:chgData name="Kelly Field" userId="S::kelly.field@downsyndromeuk.co.uk::28088bc8-68ac-40e6-96c2-86d46e2155de" providerId="AD" clId="Web-{72BBFD78-D7A2-5E0C-C0D5-B88EAF5E9FDE}" dt="2024-06-13T11:08:16.906" v="344" actId="1076"/>
        <pc:sldMkLst>
          <pc:docMk/>
          <pc:sldMk cId="2680918720" sldId="490"/>
        </pc:sldMkLst>
        <pc:spChg chg="mod">
          <ac:chgData name="Kelly Field" userId="S::kelly.field@downsyndromeuk.co.uk::28088bc8-68ac-40e6-96c2-86d46e2155de" providerId="AD" clId="Web-{72BBFD78-D7A2-5E0C-C0D5-B88EAF5E9FDE}" dt="2024-06-13T11:08:16.906" v="344" actId="1076"/>
          <ac:spMkLst>
            <pc:docMk/>
            <pc:sldMk cId="2680918720" sldId="490"/>
            <ac:spMk id="3" creationId="{F1C4174C-DE55-3ECA-26B9-79B41B551897}"/>
          </ac:spMkLst>
        </pc:spChg>
        <pc:spChg chg="mod">
          <ac:chgData name="Kelly Field" userId="S::kelly.field@downsyndromeuk.co.uk::28088bc8-68ac-40e6-96c2-86d46e2155de" providerId="AD" clId="Web-{72BBFD78-D7A2-5E0C-C0D5-B88EAF5E9FDE}" dt="2024-06-13T11:06:45.169" v="228" actId="20577"/>
          <ac:spMkLst>
            <pc:docMk/>
            <pc:sldMk cId="2680918720" sldId="490"/>
            <ac:spMk id="6" creationId="{D109359A-241A-032B-1D30-465F27DF63D2}"/>
          </ac:spMkLst>
        </pc:spChg>
      </pc:sldChg>
      <pc:sldChg chg="addSp delSp modSp add replId">
        <pc:chgData name="Kelly Field" userId="S::kelly.field@downsyndromeuk.co.uk::28088bc8-68ac-40e6-96c2-86d46e2155de" providerId="AD" clId="Web-{72BBFD78-D7A2-5E0C-C0D5-B88EAF5E9FDE}" dt="2024-06-13T11:10:50.411" v="396" actId="1076"/>
        <pc:sldMkLst>
          <pc:docMk/>
          <pc:sldMk cId="1300280021" sldId="491"/>
        </pc:sldMkLst>
        <pc:spChg chg="del">
          <ac:chgData name="Kelly Field" userId="S::kelly.field@downsyndromeuk.co.uk::28088bc8-68ac-40e6-96c2-86d46e2155de" providerId="AD" clId="Web-{72BBFD78-D7A2-5E0C-C0D5-B88EAF5E9FDE}" dt="2024-06-13T11:08:41.626" v="346"/>
          <ac:spMkLst>
            <pc:docMk/>
            <pc:sldMk cId="1300280021" sldId="491"/>
            <ac:spMk id="3" creationId="{F1C4174C-DE55-3ECA-26B9-79B41B551897}"/>
          </ac:spMkLst>
        </pc:spChg>
        <pc:spChg chg="add del mod">
          <ac:chgData name="Kelly Field" userId="S::kelly.field@downsyndromeuk.co.uk::28088bc8-68ac-40e6-96c2-86d46e2155de" providerId="AD" clId="Web-{72BBFD78-D7A2-5E0C-C0D5-B88EAF5E9FDE}" dt="2024-06-13T11:08:52.188" v="353"/>
          <ac:spMkLst>
            <pc:docMk/>
            <pc:sldMk cId="1300280021" sldId="491"/>
            <ac:spMk id="4" creationId="{F440BB61-F498-FAB1-9E0D-6313951BDC2F}"/>
          </ac:spMkLst>
        </pc:spChg>
        <pc:spChg chg="del mod">
          <ac:chgData name="Kelly Field" userId="S::kelly.field@downsyndromeuk.co.uk::28088bc8-68ac-40e6-96c2-86d46e2155de" providerId="AD" clId="Web-{72BBFD78-D7A2-5E0C-C0D5-B88EAF5E9FDE}" dt="2024-06-13T11:08:45.063" v="349"/>
          <ac:spMkLst>
            <pc:docMk/>
            <pc:sldMk cId="1300280021" sldId="491"/>
            <ac:spMk id="6" creationId="{D109359A-241A-032B-1D30-465F27DF63D2}"/>
          </ac:spMkLst>
        </pc:spChg>
        <pc:spChg chg="add mod">
          <ac:chgData name="Kelly Field" userId="S::kelly.field@downsyndromeuk.co.uk::28088bc8-68ac-40e6-96c2-86d46e2155de" providerId="AD" clId="Web-{72BBFD78-D7A2-5E0C-C0D5-B88EAF5E9FDE}" dt="2024-06-13T11:10:50.411" v="396" actId="1076"/>
          <ac:spMkLst>
            <pc:docMk/>
            <pc:sldMk cId="1300280021" sldId="491"/>
            <ac:spMk id="9" creationId="{059423D3-24A2-A9BA-F7EC-434AD8C1DF4E}"/>
          </ac:spMkLst>
        </pc:spChg>
        <pc:picChg chg="del">
          <ac:chgData name="Kelly Field" userId="S::kelly.field@downsyndromeuk.co.uk::28088bc8-68ac-40e6-96c2-86d46e2155de" providerId="AD" clId="Web-{72BBFD78-D7A2-5E0C-C0D5-B88EAF5E9FDE}" dt="2024-06-13T11:08:42.188" v="347"/>
          <ac:picMkLst>
            <pc:docMk/>
            <pc:sldMk cId="1300280021" sldId="491"/>
            <ac:picMk id="2" creationId="{8A90F8CF-2DCF-0807-96AE-9DB6389A37AF}"/>
          </ac:picMkLst>
        </pc:picChg>
        <pc:picChg chg="add mod">
          <ac:chgData name="Kelly Field" userId="S::kelly.field@downsyndromeuk.co.uk::28088bc8-68ac-40e6-96c2-86d46e2155de" providerId="AD" clId="Web-{72BBFD78-D7A2-5E0C-C0D5-B88EAF5E9FDE}" dt="2024-06-13T11:09:24.268" v="355" actId="1076"/>
          <ac:picMkLst>
            <pc:docMk/>
            <pc:sldMk cId="1300280021" sldId="491"/>
            <ac:picMk id="5" creationId="{8B705259-6CBA-ADF1-EC9A-C9B7D8C383C0}"/>
          </ac:picMkLst>
        </pc:picChg>
        <pc:picChg chg="add mod">
          <ac:chgData name="Kelly Field" userId="S::kelly.field@downsyndromeuk.co.uk::28088bc8-68ac-40e6-96c2-86d46e2155de" providerId="AD" clId="Web-{72BBFD78-D7A2-5E0C-C0D5-B88EAF5E9FDE}" dt="2024-06-13T11:09:55.269" v="359" actId="1076"/>
          <ac:picMkLst>
            <pc:docMk/>
            <pc:sldMk cId="1300280021" sldId="491"/>
            <ac:picMk id="7" creationId="{7FDD417D-C0F6-00AC-3206-B48A289107A9}"/>
          </ac:picMkLst>
        </pc:picChg>
      </pc:sldChg>
      <pc:sldChg chg="modSp add replId">
        <pc:chgData name="Kelly Field" userId="S::kelly.field@downsyndromeuk.co.uk::28088bc8-68ac-40e6-96c2-86d46e2155de" providerId="AD" clId="Web-{72BBFD78-D7A2-5E0C-C0D5-B88EAF5E9FDE}" dt="2024-06-13T11:16:33.454" v="452" actId="20577"/>
        <pc:sldMkLst>
          <pc:docMk/>
          <pc:sldMk cId="1746941904" sldId="492"/>
        </pc:sldMkLst>
        <pc:spChg chg="mod">
          <ac:chgData name="Kelly Field" userId="S::kelly.field@downsyndromeuk.co.uk::28088bc8-68ac-40e6-96c2-86d46e2155de" providerId="AD" clId="Web-{72BBFD78-D7A2-5E0C-C0D5-B88EAF5E9FDE}" dt="2024-06-13T11:16:33.454" v="452" actId="20577"/>
          <ac:spMkLst>
            <pc:docMk/>
            <pc:sldMk cId="1746941904" sldId="492"/>
            <ac:spMk id="2" creationId="{3EF88D83-7AD9-88DB-FC9C-3131FC6698BC}"/>
          </ac:spMkLst>
        </pc:spChg>
      </pc:sldChg>
      <pc:sldChg chg="addSp delSp modSp add replId">
        <pc:chgData name="Kelly Field" userId="S::kelly.field@downsyndromeuk.co.uk::28088bc8-68ac-40e6-96c2-86d46e2155de" providerId="AD" clId="Web-{72BBFD78-D7A2-5E0C-C0D5-B88EAF5E9FDE}" dt="2024-06-13T11:12:21.945" v="410" actId="1076"/>
        <pc:sldMkLst>
          <pc:docMk/>
          <pc:sldMk cId="537050143" sldId="493"/>
        </pc:sldMkLst>
        <pc:picChg chg="add mod">
          <ac:chgData name="Kelly Field" userId="S::kelly.field@downsyndromeuk.co.uk::28088bc8-68ac-40e6-96c2-86d46e2155de" providerId="AD" clId="Web-{72BBFD78-D7A2-5E0C-C0D5-B88EAF5E9FDE}" dt="2024-06-13T11:12:21.945" v="410" actId="1076"/>
          <ac:picMkLst>
            <pc:docMk/>
            <pc:sldMk cId="537050143" sldId="493"/>
            <ac:picMk id="2" creationId="{E7D63855-2201-D9ED-4F4F-4510BE11198C}"/>
          </ac:picMkLst>
        </pc:picChg>
        <pc:picChg chg="del">
          <ac:chgData name="Kelly Field" userId="S::kelly.field@downsyndromeuk.co.uk::28088bc8-68ac-40e6-96c2-86d46e2155de" providerId="AD" clId="Web-{72BBFD78-D7A2-5E0C-C0D5-B88EAF5E9FDE}" dt="2024-06-13T11:11:51.523" v="406"/>
          <ac:picMkLst>
            <pc:docMk/>
            <pc:sldMk cId="537050143" sldId="493"/>
            <ac:picMk id="3" creationId="{DAFB429A-BA3C-F500-8130-F8AD01A095C7}"/>
          </ac:picMkLst>
        </pc:picChg>
      </pc:sldChg>
      <pc:sldChg chg="addSp delSp modSp add replId">
        <pc:chgData name="Kelly Field" userId="S::kelly.field@downsyndromeuk.co.uk::28088bc8-68ac-40e6-96c2-86d46e2155de" providerId="AD" clId="Web-{72BBFD78-D7A2-5E0C-C0D5-B88EAF5E9FDE}" dt="2024-06-13T11:13:07.431" v="417" actId="1076"/>
        <pc:sldMkLst>
          <pc:docMk/>
          <pc:sldMk cId="514238579" sldId="494"/>
        </pc:sldMkLst>
        <pc:picChg chg="del">
          <ac:chgData name="Kelly Field" userId="S::kelly.field@downsyndromeuk.co.uk::28088bc8-68ac-40e6-96c2-86d46e2155de" providerId="AD" clId="Web-{72BBFD78-D7A2-5E0C-C0D5-B88EAF5E9FDE}" dt="2024-06-13T11:12:27.446" v="412"/>
          <ac:picMkLst>
            <pc:docMk/>
            <pc:sldMk cId="514238579" sldId="494"/>
            <ac:picMk id="2" creationId="{E7D63855-2201-D9ED-4F4F-4510BE11198C}"/>
          </ac:picMkLst>
        </pc:picChg>
        <pc:picChg chg="add mod">
          <ac:chgData name="Kelly Field" userId="S::kelly.field@downsyndromeuk.co.uk::28088bc8-68ac-40e6-96c2-86d46e2155de" providerId="AD" clId="Web-{72BBFD78-D7A2-5E0C-C0D5-B88EAF5E9FDE}" dt="2024-06-13T11:13:07.431" v="417" actId="1076"/>
          <ac:picMkLst>
            <pc:docMk/>
            <pc:sldMk cId="514238579" sldId="494"/>
            <ac:picMk id="3" creationId="{04117304-2D1E-477B-00E0-80A20F280108}"/>
          </ac:picMkLst>
        </pc:picChg>
      </pc:sldChg>
      <pc:sldChg chg="addSp delSp modSp add replId">
        <pc:chgData name="Kelly Field" userId="S::kelly.field@downsyndromeuk.co.uk::28088bc8-68ac-40e6-96c2-86d46e2155de" providerId="AD" clId="Web-{72BBFD78-D7A2-5E0C-C0D5-B88EAF5E9FDE}" dt="2024-06-13T11:14:18.356" v="425" actId="1076"/>
        <pc:sldMkLst>
          <pc:docMk/>
          <pc:sldMk cId="573950207" sldId="495"/>
        </pc:sldMkLst>
        <pc:picChg chg="add mod">
          <ac:chgData name="Kelly Field" userId="S::kelly.field@downsyndromeuk.co.uk::28088bc8-68ac-40e6-96c2-86d46e2155de" providerId="AD" clId="Web-{72BBFD78-D7A2-5E0C-C0D5-B88EAF5E9FDE}" dt="2024-06-13T11:14:18.356" v="425" actId="1076"/>
          <ac:picMkLst>
            <pc:docMk/>
            <pc:sldMk cId="573950207" sldId="495"/>
            <ac:picMk id="2" creationId="{BE6F2B46-C6E5-25E1-0681-882DA5688C80}"/>
          </ac:picMkLst>
        </pc:picChg>
        <pc:picChg chg="del">
          <ac:chgData name="Kelly Field" userId="S::kelly.field@downsyndromeuk.co.uk::28088bc8-68ac-40e6-96c2-86d46e2155de" providerId="AD" clId="Web-{72BBFD78-D7A2-5E0C-C0D5-B88EAF5E9FDE}" dt="2024-06-13T11:13:11.697" v="419"/>
          <ac:picMkLst>
            <pc:docMk/>
            <pc:sldMk cId="573950207" sldId="495"/>
            <ac:picMk id="3" creationId="{04117304-2D1E-477B-00E0-80A20F280108}"/>
          </ac:picMkLst>
        </pc:picChg>
      </pc:sldChg>
      <pc:sldChg chg="addSp modSp add replId">
        <pc:chgData name="Kelly Field" userId="S::kelly.field@downsyndromeuk.co.uk::28088bc8-68ac-40e6-96c2-86d46e2155de" providerId="AD" clId="Web-{72BBFD78-D7A2-5E0C-C0D5-B88EAF5E9FDE}" dt="2024-06-13T11:15:04.670" v="429" actId="1076"/>
        <pc:sldMkLst>
          <pc:docMk/>
          <pc:sldMk cId="485510278" sldId="496"/>
        </pc:sldMkLst>
        <pc:picChg chg="add mod">
          <ac:chgData name="Kelly Field" userId="S::kelly.field@downsyndromeuk.co.uk::28088bc8-68ac-40e6-96c2-86d46e2155de" providerId="AD" clId="Web-{72BBFD78-D7A2-5E0C-C0D5-B88EAF5E9FDE}" dt="2024-06-13T11:15:04.670" v="429" actId="1076"/>
          <ac:picMkLst>
            <pc:docMk/>
            <pc:sldMk cId="485510278" sldId="496"/>
            <ac:picMk id="2" creationId="{51F189B7-FD85-7B16-C19D-167406CDD692}"/>
          </ac:picMkLst>
        </pc:picChg>
      </pc:sldChg>
      <pc:sldChg chg="addSp modSp add replId">
        <pc:chgData name="Kelly Field" userId="S::kelly.field@downsyndromeuk.co.uk::28088bc8-68ac-40e6-96c2-86d46e2155de" providerId="AD" clId="Web-{72BBFD78-D7A2-5E0C-C0D5-B88EAF5E9FDE}" dt="2024-06-13T11:15:33.030" v="433" actId="1076"/>
        <pc:sldMkLst>
          <pc:docMk/>
          <pc:sldMk cId="1548302419" sldId="497"/>
        </pc:sldMkLst>
        <pc:picChg chg="add mod">
          <ac:chgData name="Kelly Field" userId="S::kelly.field@downsyndromeuk.co.uk::28088bc8-68ac-40e6-96c2-86d46e2155de" providerId="AD" clId="Web-{72BBFD78-D7A2-5E0C-C0D5-B88EAF5E9FDE}" dt="2024-06-13T11:15:33.030" v="433" actId="1076"/>
          <ac:picMkLst>
            <pc:docMk/>
            <pc:sldMk cId="1548302419" sldId="497"/>
            <ac:picMk id="2" creationId="{F440BD0B-CFB9-5D38-02C4-AB1063368CD1}"/>
          </ac:picMkLst>
        </pc:picChg>
      </pc:sldChg>
      <pc:sldChg chg="addSp delSp modSp add replId">
        <pc:chgData name="Kelly Field" userId="S::kelly.field@downsyndromeuk.co.uk::28088bc8-68ac-40e6-96c2-86d46e2155de" providerId="AD" clId="Web-{72BBFD78-D7A2-5E0C-C0D5-B88EAF5E9FDE}" dt="2024-06-13T11:16:07.687" v="439" actId="1076"/>
        <pc:sldMkLst>
          <pc:docMk/>
          <pc:sldMk cId="2899156834" sldId="498"/>
        </pc:sldMkLst>
        <pc:picChg chg="del">
          <ac:chgData name="Kelly Field" userId="S::kelly.field@downsyndromeuk.co.uk::28088bc8-68ac-40e6-96c2-86d46e2155de" providerId="AD" clId="Web-{72BBFD78-D7A2-5E0C-C0D5-B88EAF5E9FDE}" dt="2024-06-13T11:15:38.749" v="435"/>
          <ac:picMkLst>
            <pc:docMk/>
            <pc:sldMk cId="2899156834" sldId="498"/>
            <ac:picMk id="2" creationId="{F440BD0B-CFB9-5D38-02C4-AB1063368CD1}"/>
          </ac:picMkLst>
        </pc:picChg>
        <pc:picChg chg="add mod">
          <ac:chgData name="Kelly Field" userId="S::kelly.field@downsyndromeuk.co.uk::28088bc8-68ac-40e6-96c2-86d46e2155de" providerId="AD" clId="Web-{72BBFD78-D7A2-5E0C-C0D5-B88EAF5E9FDE}" dt="2024-06-13T11:16:07.687" v="439" actId="1076"/>
          <ac:picMkLst>
            <pc:docMk/>
            <pc:sldMk cId="2899156834" sldId="498"/>
            <ac:picMk id="3" creationId="{37399268-E34C-A095-4790-EF7860EB2154}"/>
          </ac:picMkLst>
        </pc:picChg>
      </pc:sldChg>
      <pc:sldChg chg="addSp delSp modSp add replId">
        <pc:chgData name="Kelly Field" userId="S::kelly.field@downsyndromeuk.co.uk::28088bc8-68ac-40e6-96c2-86d46e2155de" providerId="AD" clId="Web-{72BBFD78-D7A2-5E0C-C0D5-B88EAF5E9FDE}" dt="2024-06-13T11:22:09.918" v="460" actId="1076"/>
        <pc:sldMkLst>
          <pc:docMk/>
          <pc:sldMk cId="2580826831" sldId="499"/>
        </pc:sldMkLst>
        <pc:picChg chg="add mod">
          <ac:chgData name="Kelly Field" userId="S::kelly.field@downsyndromeuk.co.uk::28088bc8-68ac-40e6-96c2-86d46e2155de" providerId="AD" clId="Web-{72BBFD78-D7A2-5E0C-C0D5-B88EAF5E9FDE}" dt="2024-06-13T11:22:09.918" v="460" actId="1076"/>
          <ac:picMkLst>
            <pc:docMk/>
            <pc:sldMk cId="2580826831" sldId="499"/>
            <ac:picMk id="2" creationId="{97BCFBE9-0FA7-6B53-79DB-39031694A27F}"/>
          </ac:picMkLst>
        </pc:picChg>
        <pc:picChg chg="del">
          <ac:chgData name="Kelly Field" userId="S::kelly.field@downsyndromeuk.co.uk::28088bc8-68ac-40e6-96c2-86d46e2155de" providerId="AD" clId="Web-{72BBFD78-D7A2-5E0C-C0D5-B88EAF5E9FDE}" dt="2024-06-13T11:16:51.954" v="456"/>
          <ac:picMkLst>
            <pc:docMk/>
            <pc:sldMk cId="2580826831" sldId="499"/>
            <ac:picMk id="3" creationId="{37399268-E34C-A095-4790-EF7860EB2154}"/>
          </ac:picMkLst>
        </pc:picChg>
      </pc:sldChg>
      <pc:sldChg chg="new del">
        <pc:chgData name="Kelly Field" userId="S::kelly.field@downsyndromeuk.co.uk::28088bc8-68ac-40e6-96c2-86d46e2155de" providerId="AD" clId="Web-{72BBFD78-D7A2-5E0C-C0D5-B88EAF5E9FDE}" dt="2024-06-13T11:16:47.720" v="454"/>
        <pc:sldMkLst>
          <pc:docMk/>
          <pc:sldMk cId="3248961629" sldId="499"/>
        </pc:sldMkLst>
      </pc:sldChg>
    </pc:docChg>
  </pc:docChgLst>
  <pc:docChgLst>
    <pc:chgData name="Kelly Field" userId="S::kelly.field@downsyndromeuk.co.uk::28088bc8-68ac-40e6-96c2-86d46e2155de" providerId="AD" clId="Web-{51B4B7E4-F1E6-FFEC-AE47-CD6B26D59B01}"/>
    <pc:docChg chg="modSld">
      <pc:chgData name="Kelly Field" userId="S::kelly.field@downsyndromeuk.co.uk::28088bc8-68ac-40e6-96c2-86d46e2155de" providerId="AD" clId="Web-{51B4B7E4-F1E6-FFEC-AE47-CD6B26D59B01}" dt="2024-06-18T15:16:28.893" v="1"/>
      <pc:docMkLst>
        <pc:docMk/>
      </pc:docMkLst>
      <pc:sldChg chg="addSp delSp">
        <pc:chgData name="Kelly Field" userId="S::kelly.field@downsyndromeuk.co.uk::28088bc8-68ac-40e6-96c2-86d46e2155de" providerId="AD" clId="Web-{51B4B7E4-F1E6-FFEC-AE47-CD6B26D59B01}" dt="2024-06-18T15:16:28.893" v="1"/>
        <pc:sldMkLst>
          <pc:docMk/>
          <pc:sldMk cId="2172890564" sldId="452"/>
        </pc:sldMkLst>
        <pc:picChg chg="add">
          <ac:chgData name="Kelly Field" userId="S::kelly.field@downsyndromeuk.co.uk::28088bc8-68ac-40e6-96c2-86d46e2155de" providerId="AD" clId="Web-{51B4B7E4-F1E6-FFEC-AE47-CD6B26D59B01}" dt="2024-06-18T15:16:28.893" v="1"/>
          <ac:picMkLst>
            <pc:docMk/>
            <pc:sldMk cId="2172890564" sldId="452"/>
            <ac:picMk id="3" creationId="{511F20C5-E08E-969C-DC44-D69721DA8871}"/>
          </ac:picMkLst>
        </pc:picChg>
        <pc:picChg chg="del">
          <ac:chgData name="Kelly Field" userId="S::kelly.field@downsyndromeuk.co.uk::28088bc8-68ac-40e6-96c2-86d46e2155de" providerId="AD" clId="Web-{51B4B7E4-F1E6-FFEC-AE47-CD6B26D59B01}" dt="2024-06-18T15:16:20.315" v="0"/>
          <ac:picMkLst>
            <pc:docMk/>
            <pc:sldMk cId="2172890564" sldId="452"/>
            <ac:picMk id="4" creationId="{B4395118-BACD-5ED4-ABE6-FB68265625ED}"/>
          </ac:picMkLst>
        </pc:picChg>
      </pc:sldChg>
    </pc:docChg>
  </pc:docChgLst>
  <pc:docChgLst>
    <pc:chgData name="Kelly Field" userId="S::kelly.field@downsyndromeuk.co.uk::28088bc8-68ac-40e6-96c2-86d46e2155de" providerId="AD" clId="Web-{14D1DF4A-8C92-C7B0-F39E-B0398F7C03D2}"/>
    <pc:docChg chg="addSld modSld">
      <pc:chgData name="Kelly Field" userId="S::kelly.field@downsyndromeuk.co.uk::28088bc8-68ac-40e6-96c2-86d46e2155de" providerId="AD" clId="Web-{14D1DF4A-8C92-C7B0-F39E-B0398F7C03D2}" dt="2024-06-13T11:28:04.469" v="87" actId="20577"/>
      <pc:docMkLst>
        <pc:docMk/>
      </pc:docMkLst>
      <pc:sldChg chg="addSp delSp modSp add replId">
        <pc:chgData name="Kelly Field" userId="S::kelly.field@downsyndromeuk.co.uk::28088bc8-68ac-40e6-96c2-86d46e2155de" providerId="AD" clId="Web-{14D1DF4A-8C92-C7B0-F39E-B0398F7C03D2}" dt="2024-06-13T11:28:04.469" v="87" actId="20577"/>
        <pc:sldMkLst>
          <pc:docMk/>
          <pc:sldMk cId="3075757674" sldId="500"/>
        </pc:sldMkLst>
        <pc:spChg chg="add mod">
          <ac:chgData name="Kelly Field" userId="S::kelly.field@downsyndromeuk.co.uk::28088bc8-68ac-40e6-96c2-86d46e2155de" providerId="AD" clId="Web-{14D1DF4A-8C92-C7B0-F39E-B0398F7C03D2}" dt="2024-06-13T11:28:04.469" v="87" actId="20577"/>
          <ac:spMkLst>
            <pc:docMk/>
            <pc:sldMk cId="3075757674" sldId="500"/>
            <ac:spMk id="3" creationId="{3A156C55-9F74-DA2E-4419-4DA5B752FBA2}"/>
          </ac:spMkLst>
        </pc:spChg>
        <pc:picChg chg="del">
          <ac:chgData name="Kelly Field" userId="S::kelly.field@downsyndromeuk.co.uk::28088bc8-68ac-40e6-96c2-86d46e2155de" providerId="AD" clId="Web-{14D1DF4A-8C92-C7B0-F39E-B0398F7C03D2}" dt="2024-06-13T11:26:52.123" v="1"/>
          <ac:picMkLst>
            <pc:docMk/>
            <pc:sldMk cId="3075757674" sldId="500"/>
            <ac:picMk id="2" creationId="{97BCFBE9-0FA7-6B53-79DB-39031694A27F}"/>
          </ac:picMkLst>
        </pc:picChg>
      </pc:sldChg>
    </pc:docChg>
  </pc:docChgLst>
  <pc:docChgLst>
    <pc:chgData name="Kelly Field" userId="S::kelly.field@downsyndromeuk.co.uk::28088bc8-68ac-40e6-96c2-86d46e2155de" providerId="AD" clId="Web-{E1AF37A5-CBFD-2BF8-40A5-2E410D5965EE}"/>
    <pc:docChg chg="modSld">
      <pc:chgData name="Kelly Field" userId="S::kelly.field@downsyndromeuk.co.uk::28088bc8-68ac-40e6-96c2-86d46e2155de" providerId="AD" clId="Web-{E1AF37A5-CBFD-2BF8-40A5-2E410D5965EE}" dt="2024-06-18T14:54:38.732" v="3" actId="14100"/>
      <pc:docMkLst>
        <pc:docMk/>
      </pc:docMkLst>
      <pc:sldChg chg="addSp delSp modSp">
        <pc:chgData name="Kelly Field" userId="S::kelly.field@downsyndromeuk.co.uk::28088bc8-68ac-40e6-96c2-86d46e2155de" providerId="AD" clId="Web-{E1AF37A5-CBFD-2BF8-40A5-2E410D5965EE}" dt="2024-06-18T14:54:38.732" v="3" actId="14100"/>
        <pc:sldMkLst>
          <pc:docMk/>
          <pc:sldMk cId="573950207" sldId="495"/>
        </pc:sldMkLst>
        <pc:picChg chg="add mod">
          <ac:chgData name="Kelly Field" userId="S::kelly.field@downsyndromeuk.co.uk::28088bc8-68ac-40e6-96c2-86d46e2155de" providerId="AD" clId="Web-{E1AF37A5-CBFD-2BF8-40A5-2E410D5965EE}" dt="2024-06-18T14:54:38.732" v="3" actId="14100"/>
          <ac:picMkLst>
            <pc:docMk/>
            <pc:sldMk cId="573950207" sldId="495"/>
            <ac:picMk id="2" creationId="{B315A880-2932-D2B5-4061-83B4C36519D6}"/>
          </ac:picMkLst>
        </pc:picChg>
        <pc:picChg chg="del">
          <ac:chgData name="Kelly Field" userId="S::kelly.field@downsyndromeuk.co.uk::28088bc8-68ac-40e6-96c2-86d46e2155de" providerId="AD" clId="Web-{E1AF37A5-CBFD-2BF8-40A5-2E410D5965EE}" dt="2024-06-18T14:54:13.810" v="0"/>
          <ac:picMkLst>
            <pc:docMk/>
            <pc:sldMk cId="573950207" sldId="495"/>
            <ac:picMk id="3" creationId="{212B3F5E-292E-2121-9D27-AED614485159}"/>
          </ac:picMkLst>
        </pc:picChg>
      </pc:sldChg>
    </pc:docChg>
  </pc:docChgLst>
  <pc:docChgLst>
    <pc:chgData name="Kelly Field" userId="S::kelly.field@downsyndromeuk.co.uk::28088bc8-68ac-40e6-96c2-86d46e2155de" providerId="AD" clId="Web-{D4BCFD23-A667-45D3-0E9F-4F36F2B8EF31}"/>
    <pc:docChg chg="modSld">
      <pc:chgData name="Kelly Field" userId="S::kelly.field@downsyndromeuk.co.uk::28088bc8-68ac-40e6-96c2-86d46e2155de" providerId="AD" clId="Web-{D4BCFD23-A667-45D3-0E9F-4F36F2B8EF31}" dt="2024-06-11T10:42:05.517" v="84" actId="20577"/>
      <pc:docMkLst>
        <pc:docMk/>
      </pc:docMkLst>
      <pc:sldChg chg="modSp">
        <pc:chgData name="Kelly Field" userId="S::kelly.field@downsyndromeuk.co.uk::28088bc8-68ac-40e6-96c2-86d46e2155de" providerId="AD" clId="Web-{D4BCFD23-A667-45D3-0E9F-4F36F2B8EF31}" dt="2024-06-11T10:42:05.517" v="84" actId="20577"/>
        <pc:sldMkLst>
          <pc:docMk/>
          <pc:sldMk cId="1312701299" sldId="446"/>
        </pc:sldMkLst>
        <pc:spChg chg="mod">
          <ac:chgData name="Kelly Field" userId="S::kelly.field@downsyndromeuk.co.uk::28088bc8-68ac-40e6-96c2-86d46e2155de" providerId="AD" clId="Web-{D4BCFD23-A667-45D3-0E9F-4F36F2B8EF31}" dt="2024-06-11T10:42:05.517" v="84" actId="20577"/>
          <ac:spMkLst>
            <pc:docMk/>
            <pc:sldMk cId="1312701299" sldId="446"/>
            <ac:spMk id="6" creationId="{9D79C8BA-8A11-5A75-8C90-2A3633190584}"/>
          </ac:spMkLst>
        </pc:spChg>
      </pc:sldChg>
      <pc:sldChg chg="modSp">
        <pc:chgData name="Kelly Field" userId="S::kelly.field@downsyndromeuk.co.uk::28088bc8-68ac-40e6-96c2-86d46e2155de" providerId="AD" clId="Web-{D4BCFD23-A667-45D3-0E9F-4F36F2B8EF31}" dt="2024-06-11T10:27:45.935" v="9" actId="20577"/>
        <pc:sldMkLst>
          <pc:docMk/>
          <pc:sldMk cId="1540543511" sldId="460"/>
        </pc:sldMkLst>
        <pc:spChg chg="mod">
          <ac:chgData name="Kelly Field" userId="S::kelly.field@downsyndromeuk.co.uk::28088bc8-68ac-40e6-96c2-86d46e2155de" providerId="AD" clId="Web-{D4BCFD23-A667-45D3-0E9F-4F36F2B8EF31}" dt="2024-06-11T10:27:45.935" v="9" actId="20577"/>
          <ac:spMkLst>
            <pc:docMk/>
            <pc:sldMk cId="1540543511" sldId="460"/>
            <ac:spMk id="15" creationId="{6F38B350-D050-5850-5DE0-98D78091BC97}"/>
          </ac:spMkLst>
        </pc:spChg>
      </pc:sldChg>
    </pc:docChg>
  </pc:docChgLst>
  <pc:docChgLst>
    <pc:chgData name="Kelly Field" userId="S::kelly.field@downsyndromeuk.co.uk::28088bc8-68ac-40e6-96c2-86d46e2155de" providerId="AD" clId="Web-{39C0E1B2-0F35-7F61-775F-B5F71B071581}"/>
    <pc:docChg chg="modSld">
      <pc:chgData name="Kelly Field" userId="S::kelly.field@downsyndromeuk.co.uk::28088bc8-68ac-40e6-96c2-86d46e2155de" providerId="AD" clId="Web-{39C0E1B2-0F35-7F61-775F-B5F71B071581}" dt="2024-07-01T11:55:11.046" v="0"/>
      <pc:docMkLst>
        <pc:docMk/>
      </pc:docMkLst>
      <pc:sldChg chg="modSp">
        <pc:chgData name="Kelly Field" userId="S::kelly.field@downsyndromeuk.co.uk::28088bc8-68ac-40e6-96c2-86d46e2155de" providerId="AD" clId="Web-{39C0E1B2-0F35-7F61-775F-B5F71B071581}" dt="2024-07-01T11:55:11.046" v="0"/>
        <pc:sldMkLst>
          <pc:docMk/>
          <pc:sldMk cId="3013347307" sldId="415"/>
        </pc:sldMkLst>
        <pc:picChg chg="mod">
          <ac:chgData name="Kelly Field" userId="S::kelly.field@downsyndromeuk.co.uk::28088bc8-68ac-40e6-96c2-86d46e2155de" providerId="AD" clId="Web-{39C0E1B2-0F35-7F61-775F-B5F71B071581}" dt="2024-07-01T11:55:11.046" v="0"/>
          <ac:picMkLst>
            <pc:docMk/>
            <pc:sldMk cId="3013347307" sldId="415"/>
            <ac:picMk id="9" creationId="{F1534662-C7DA-E8A0-279A-3825129EDC88}"/>
          </ac:picMkLst>
        </pc:picChg>
      </pc:sldChg>
    </pc:docChg>
  </pc:docChgLst>
  <pc:docChgLst>
    <pc:chgData name="Kelly Field" userId="S::kelly.field@downsyndromeuk.co.uk::28088bc8-68ac-40e6-96c2-86d46e2155de" providerId="AD" clId="Web-{0F719134-328B-30D8-9E39-31451B6C15E5}"/>
    <pc:docChg chg="modSld">
      <pc:chgData name="Kelly Field" userId="S::kelly.field@downsyndromeuk.co.uk::28088bc8-68ac-40e6-96c2-86d46e2155de" providerId="AD" clId="Web-{0F719134-328B-30D8-9E39-31451B6C15E5}" dt="2024-06-19T12:47:16.667" v="4" actId="20577"/>
      <pc:docMkLst>
        <pc:docMk/>
      </pc:docMkLst>
      <pc:sldChg chg="modSp">
        <pc:chgData name="Kelly Field" userId="S::kelly.field@downsyndromeuk.co.uk::28088bc8-68ac-40e6-96c2-86d46e2155de" providerId="AD" clId="Web-{0F719134-328B-30D8-9E39-31451B6C15E5}" dt="2024-06-19T12:47:16.667" v="4" actId="20577"/>
        <pc:sldMkLst>
          <pc:docMk/>
          <pc:sldMk cId="1675821362" sldId="400"/>
        </pc:sldMkLst>
        <pc:graphicFrameChg chg="modGraphic">
          <ac:chgData name="Kelly Field" userId="S::kelly.field@downsyndromeuk.co.uk::28088bc8-68ac-40e6-96c2-86d46e2155de" providerId="AD" clId="Web-{0F719134-328B-30D8-9E39-31451B6C15E5}" dt="2024-06-19T12:47:16.667" v="4" actId="20577"/>
          <ac:graphicFrameMkLst>
            <pc:docMk/>
            <pc:sldMk cId="1675821362" sldId="400"/>
            <ac:graphicFrameMk id="4" creationId="{FBCAF1CE-13D9-5904-6FAB-73C336A25C41}"/>
          </ac:graphicFrameMkLst>
        </pc:graphicFrameChg>
      </pc:sldChg>
    </pc:docChg>
  </pc:docChgLst>
  <pc:docChgLst>
    <pc:chgData name="Kelly Field" userId="S::kelly.field@downsyndromeuk.co.uk::28088bc8-68ac-40e6-96c2-86d46e2155de" providerId="AD" clId="Web-{B67037B7-2447-B079-85A1-6DD2B3A56230}"/>
    <pc:docChg chg="addSld delSld modSld modMainMaster">
      <pc:chgData name="Kelly Field" userId="S::kelly.field@downsyndromeuk.co.uk::28088bc8-68ac-40e6-96c2-86d46e2155de" providerId="AD" clId="Web-{B67037B7-2447-B079-85A1-6DD2B3A56230}" dt="2024-06-27T11:23:04.500" v="16"/>
      <pc:docMkLst>
        <pc:docMk/>
      </pc:docMkLst>
      <pc:sldChg chg="del">
        <pc:chgData name="Kelly Field" userId="S::kelly.field@downsyndromeuk.co.uk::28088bc8-68ac-40e6-96c2-86d46e2155de" providerId="AD" clId="Web-{B67037B7-2447-B079-85A1-6DD2B3A56230}" dt="2024-06-27T11:18:34.131" v="0"/>
        <pc:sldMkLst>
          <pc:docMk/>
          <pc:sldMk cId="3401408751" sldId="264"/>
        </pc:sldMkLst>
      </pc:sldChg>
      <pc:sldChg chg="mod">
        <pc:chgData name="Kelly Field" userId="S::kelly.field@downsyndromeuk.co.uk::28088bc8-68ac-40e6-96c2-86d46e2155de" providerId="AD" clId="Web-{B67037B7-2447-B079-85A1-6DD2B3A56230}" dt="2024-06-27T11:23:04.500" v="16"/>
        <pc:sldMkLst>
          <pc:docMk/>
          <pc:sldMk cId="1568461366" sldId="300"/>
        </pc:sldMkLst>
      </pc:sldChg>
      <pc:sldChg chg="mod">
        <pc:chgData name="Kelly Field" userId="S::kelly.field@downsyndromeuk.co.uk::28088bc8-68ac-40e6-96c2-86d46e2155de" providerId="AD" clId="Web-{B67037B7-2447-B079-85A1-6DD2B3A56230}" dt="2024-06-27T11:23:04.500" v="16"/>
        <pc:sldMkLst>
          <pc:docMk/>
          <pc:sldMk cId="3424788994" sldId="392"/>
        </pc:sldMkLst>
      </pc:sldChg>
      <pc:sldChg chg="mod">
        <pc:chgData name="Kelly Field" userId="S::kelly.field@downsyndromeuk.co.uk::28088bc8-68ac-40e6-96c2-86d46e2155de" providerId="AD" clId="Web-{B67037B7-2447-B079-85A1-6DD2B3A56230}" dt="2024-06-27T11:23:04.500" v="16"/>
        <pc:sldMkLst>
          <pc:docMk/>
          <pc:sldMk cId="366619842" sldId="394"/>
        </pc:sldMkLst>
      </pc:sldChg>
      <pc:sldChg chg="mod">
        <pc:chgData name="Kelly Field" userId="S::kelly.field@downsyndromeuk.co.uk::28088bc8-68ac-40e6-96c2-86d46e2155de" providerId="AD" clId="Web-{B67037B7-2447-B079-85A1-6DD2B3A56230}" dt="2024-06-27T11:23:04.500" v="16"/>
        <pc:sldMkLst>
          <pc:docMk/>
          <pc:sldMk cId="2090549894" sldId="395"/>
        </pc:sldMkLst>
      </pc:sldChg>
      <pc:sldChg chg="mod">
        <pc:chgData name="Kelly Field" userId="S::kelly.field@downsyndromeuk.co.uk::28088bc8-68ac-40e6-96c2-86d46e2155de" providerId="AD" clId="Web-{B67037B7-2447-B079-85A1-6DD2B3A56230}" dt="2024-06-27T11:23:04.500" v="16"/>
        <pc:sldMkLst>
          <pc:docMk/>
          <pc:sldMk cId="3091470434" sldId="397"/>
        </pc:sldMkLst>
      </pc:sldChg>
      <pc:sldChg chg="mod">
        <pc:chgData name="Kelly Field" userId="S::kelly.field@downsyndromeuk.co.uk::28088bc8-68ac-40e6-96c2-86d46e2155de" providerId="AD" clId="Web-{B67037B7-2447-B079-85A1-6DD2B3A56230}" dt="2024-06-27T11:23:04.500" v="16"/>
        <pc:sldMkLst>
          <pc:docMk/>
          <pc:sldMk cId="1675821362" sldId="400"/>
        </pc:sldMkLst>
      </pc:sldChg>
      <pc:sldChg chg="mod">
        <pc:chgData name="Kelly Field" userId="S::kelly.field@downsyndromeuk.co.uk::28088bc8-68ac-40e6-96c2-86d46e2155de" providerId="AD" clId="Web-{B67037B7-2447-B079-85A1-6DD2B3A56230}" dt="2024-06-27T11:23:04.500" v="16"/>
        <pc:sldMkLst>
          <pc:docMk/>
          <pc:sldMk cId="745987523" sldId="406"/>
        </pc:sldMkLst>
      </pc:sldChg>
      <pc:sldChg chg="mod">
        <pc:chgData name="Kelly Field" userId="S::kelly.field@downsyndromeuk.co.uk::28088bc8-68ac-40e6-96c2-86d46e2155de" providerId="AD" clId="Web-{B67037B7-2447-B079-85A1-6DD2B3A56230}" dt="2024-06-27T11:23:04.500" v="16"/>
        <pc:sldMkLst>
          <pc:docMk/>
          <pc:sldMk cId="2469618110" sldId="408"/>
        </pc:sldMkLst>
      </pc:sldChg>
      <pc:sldChg chg="mod">
        <pc:chgData name="Kelly Field" userId="S::kelly.field@downsyndromeuk.co.uk::28088bc8-68ac-40e6-96c2-86d46e2155de" providerId="AD" clId="Web-{B67037B7-2447-B079-85A1-6DD2B3A56230}" dt="2024-06-27T11:23:04.500" v="16"/>
        <pc:sldMkLst>
          <pc:docMk/>
          <pc:sldMk cId="2939775296" sldId="410"/>
        </pc:sldMkLst>
      </pc:sldChg>
      <pc:sldChg chg="mod">
        <pc:chgData name="Kelly Field" userId="S::kelly.field@downsyndromeuk.co.uk::28088bc8-68ac-40e6-96c2-86d46e2155de" providerId="AD" clId="Web-{B67037B7-2447-B079-85A1-6DD2B3A56230}" dt="2024-06-27T11:23:04.500" v="16"/>
        <pc:sldMkLst>
          <pc:docMk/>
          <pc:sldMk cId="3590768784" sldId="411"/>
        </pc:sldMkLst>
      </pc:sldChg>
      <pc:sldChg chg="mod">
        <pc:chgData name="Kelly Field" userId="S::kelly.field@downsyndromeuk.co.uk::28088bc8-68ac-40e6-96c2-86d46e2155de" providerId="AD" clId="Web-{B67037B7-2447-B079-85A1-6DD2B3A56230}" dt="2024-06-27T11:23:04.500" v="16"/>
        <pc:sldMkLst>
          <pc:docMk/>
          <pc:sldMk cId="2415808741" sldId="413"/>
        </pc:sldMkLst>
      </pc:sldChg>
      <pc:sldChg chg="mod">
        <pc:chgData name="Kelly Field" userId="S::kelly.field@downsyndromeuk.co.uk::28088bc8-68ac-40e6-96c2-86d46e2155de" providerId="AD" clId="Web-{B67037B7-2447-B079-85A1-6DD2B3A56230}" dt="2024-06-27T11:23:04.500" v="16"/>
        <pc:sldMkLst>
          <pc:docMk/>
          <pc:sldMk cId="3013347307" sldId="415"/>
        </pc:sldMkLst>
      </pc:sldChg>
      <pc:sldChg chg="mod">
        <pc:chgData name="Kelly Field" userId="S::kelly.field@downsyndromeuk.co.uk::28088bc8-68ac-40e6-96c2-86d46e2155de" providerId="AD" clId="Web-{B67037B7-2447-B079-85A1-6DD2B3A56230}" dt="2024-06-27T11:23:04.500" v="16"/>
        <pc:sldMkLst>
          <pc:docMk/>
          <pc:sldMk cId="2905593963" sldId="417"/>
        </pc:sldMkLst>
      </pc:sldChg>
      <pc:sldChg chg="mod">
        <pc:chgData name="Kelly Field" userId="S::kelly.field@downsyndromeuk.co.uk::28088bc8-68ac-40e6-96c2-86d46e2155de" providerId="AD" clId="Web-{B67037B7-2447-B079-85A1-6DD2B3A56230}" dt="2024-06-27T11:23:04.500" v="16"/>
        <pc:sldMkLst>
          <pc:docMk/>
          <pc:sldMk cId="3598334632" sldId="419"/>
        </pc:sldMkLst>
      </pc:sldChg>
      <pc:sldChg chg="mod">
        <pc:chgData name="Kelly Field" userId="S::kelly.field@downsyndromeuk.co.uk::28088bc8-68ac-40e6-96c2-86d46e2155de" providerId="AD" clId="Web-{B67037B7-2447-B079-85A1-6DD2B3A56230}" dt="2024-06-27T11:23:04.500" v="16"/>
        <pc:sldMkLst>
          <pc:docMk/>
          <pc:sldMk cId="4285930149" sldId="421"/>
        </pc:sldMkLst>
      </pc:sldChg>
      <pc:sldChg chg="mod setBg">
        <pc:chgData name="Kelly Field" userId="S::kelly.field@downsyndromeuk.co.uk::28088bc8-68ac-40e6-96c2-86d46e2155de" providerId="AD" clId="Web-{B67037B7-2447-B079-85A1-6DD2B3A56230}" dt="2024-06-27T11:23:04.500" v="16"/>
        <pc:sldMkLst>
          <pc:docMk/>
          <pc:sldMk cId="1523788231" sldId="428"/>
        </pc:sldMkLst>
      </pc:sldChg>
      <pc:sldChg chg="mod">
        <pc:chgData name="Kelly Field" userId="S::kelly.field@downsyndromeuk.co.uk::28088bc8-68ac-40e6-96c2-86d46e2155de" providerId="AD" clId="Web-{B67037B7-2447-B079-85A1-6DD2B3A56230}" dt="2024-06-27T11:23:04.500" v="16"/>
        <pc:sldMkLst>
          <pc:docMk/>
          <pc:sldMk cId="1549791238" sldId="429"/>
        </pc:sldMkLst>
      </pc:sldChg>
      <pc:sldChg chg="mod">
        <pc:chgData name="Kelly Field" userId="S::kelly.field@downsyndromeuk.co.uk::28088bc8-68ac-40e6-96c2-86d46e2155de" providerId="AD" clId="Web-{B67037B7-2447-B079-85A1-6DD2B3A56230}" dt="2024-06-27T11:23:04.500" v="16"/>
        <pc:sldMkLst>
          <pc:docMk/>
          <pc:sldMk cId="4082747179" sldId="430"/>
        </pc:sldMkLst>
      </pc:sldChg>
      <pc:sldChg chg="mod">
        <pc:chgData name="Kelly Field" userId="S::kelly.field@downsyndromeuk.co.uk::28088bc8-68ac-40e6-96c2-86d46e2155de" providerId="AD" clId="Web-{B67037B7-2447-B079-85A1-6DD2B3A56230}" dt="2024-06-27T11:23:04.500" v="16"/>
        <pc:sldMkLst>
          <pc:docMk/>
          <pc:sldMk cId="3799775300" sldId="431"/>
        </pc:sldMkLst>
      </pc:sldChg>
      <pc:sldChg chg="mod">
        <pc:chgData name="Kelly Field" userId="S::kelly.field@downsyndromeuk.co.uk::28088bc8-68ac-40e6-96c2-86d46e2155de" providerId="AD" clId="Web-{B67037B7-2447-B079-85A1-6DD2B3A56230}" dt="2024-06-27T11:23:04.500" v="16"/>
        <pc:sldMkLst>
          <pc:docMk/>
          <pc:sldMk cId="3674965750" sldId="432"/>
        </pc:sldMkLst>
      </pc:sldChg>
      <pc:sldChg chg="mod">
        <pc:chgData name="Kelly Field" userId="S::kelly.field@downsyndromeuk.co.uk::28088bc8-68ac-40e6-96c2-86d46e2155de" providerId="AD" clId="Web-{B67037B7-2447-B079-85A1-6DD2B3A56230}" dt="2024-06-27T11:23:04.500" v="16"/>
        <pc:sldMkLst>
          <pc:docMk/>
          <pc:sldMk cId="4000191705" sldId="433"/>
        </pc:sldMkLst>
      </pc:sldChg>
      <pc:sldChg chg="mod">
        <pc:chgData name="Kelly Field" userId="S::kelly.field@downsyndromeuk.co.uk::28088bc8-68ac-40e6-96c2-86d46e2155de" providerId="AD" clId="Web-{B67037B7-2447-B079-85A1-6DD2B3A56230}" dt="2024-06-27T11:23:04.500" v="16"/>
        <pc:sldMkLst>
          <pc:docMk/>
          <pc:sldMk cId="2262208009" sldId="434"/>
        </pc:sldMkLst>
      </pc:sldChg>
      <pc:sldChg chg="mod">
        <pc:chgData name="Kelly Field" userId="S::kelly.field@downsyndromeuk.co.uk::28088bc8-68ac-40e6-96c2-86d46e2155de" providerId="AD" clId="Web-{B67037B7-2447-B079-85A1-6DD2B3A56230}" dt="2024-06-27T11:23:04.500" v="16"/>
        <pc:sldMkLst>
          <pc:docMk/>
          <pc:sldMk cId="644280297" sldId="435"/>
        </pc:sldMkLst>
      </pc:sldChg>
      <pc:sldChg chg="mod">
        <pc:chgData name="Kelly Field" userId="S::kelly.field@downsyndromeuk.co.uk::28088bc8-68ac-40e6-96c2-86d46e2155de" providerId="AD" clId="Web-{B67037B7-2447-B079-85A1-6DD2B3A56230}" dt="2024-06-27T11:23:04.500" v="16"/>
        <pc:sldMkLst>
          <pc:docMk/>
          <pc:sldMk cId="552309207" sldId="436"/>
        </pc:sldMkLst>
      </pc:sldChg>
      <pc:sldChg chg="mod">
        <pc:chgData name="Kelly Field" userId="S::kelly.field@downsyndromeuk.co.uk::28088bc8-68ac-40e6-96c2-86d46e2155de" providerId="AD" clId="Web-{B67037B7-2447-B079-85A1-6DD2B3A56230}" dt="2024-06-27T11:23:04.500" v="16"/>
        <pc:sldMkLst>
          <pc:docMk/>
          <pc:sldMk cId="1915428156" sldId="437"/>
        </pc:sldMkLst>
      </pc:sldChg>
      <pc:sldChg chg="mod">
        <pc:chgData name="Kelly Field" userId="S::kelly.field@downsyndromeuk.co.uk::28088bc8-68ac-40e6-96c2-86d46e2155de" providerId="AD" clId="Web-{B67037B7-2447-B079-85A1-6DD2B3A56230}" dt="2024-06-27T11:23:04.500" v="16"/>
        <pc:sldMkLst>
          <pc:docMk/>
          <pc:sldMk cId="49772243" sldId="439"/>
        </pc:sldMkLst>
      </pc:sldChg>
      <pc:sldChg chg="mod">
        <pc:chgData name="Kelly Field" userId="S::kelly.field@downsyndromeuk.co.uk::28088bc8-68ac-40e6-96c2-86d46e2155de" providerId="AD" clId="Web-{B67037B7-2447-B079-85A1-6DD2B3A56230}" dt="2024-06-27T11:23:04.500" v="16"/>
        <pc:sldMkLst>
          <pc:docMk/>
          <pc:sldMk cId="309439922" sldId="441"/>
        </pc:sldMkLst>
      </pc:sldChg>
      <pc:sldChg chg="mod">
        <pc:chgData name="Kelly Field" userId="S::kelly.field@downsyndromeuk.co.uk::28088bc8-68ac-40e6-96c2-86d46e2155de" providerId="AD" clId="Web-{B67037B7-2447-B079-85A1-6DD2B3A56230}" dt="2024-06-27T11:23:04.500" v="16"/>
        <pc:sldMkLst>
          <pc:docMk/>
          <pc:sldMk cId="590508599" sldId="442"/>
        </pc:sldMkLst>
      </pc:sldChg>
      <pc:sldChg chg="mod">
        <pc:chgData name="Kelly Field" userId="S::kelly.field@downsyndromeuk.co.uk::28088bc8-68ac-40e6-96c2-86d46e2155de" providerId="AD" clId="Web-{B67037B7-2447-B079-85A1-6DD2B3A56230}" dt="2024-06-27T11:23:04.500" v="16"/>
        <pc:sldMkLst>
          <pc:docMk/>
          <pc:sldMk cId="1523467916" sldId="443"/>
        </pc:sldMkLst>
      </pc:sldChg>
      <pc:sldChg chg="mod">
        <pc:chgData name="Kelly Field" userId="S::kelly.field@downsyndromeuk.co.uk::28088bc8-68ac-40e6-96c2-86d46e2155de" providerId="AD" clId="Web-{B67037B7-2447-B079-85A1-6DD2B3A56230}" dt="2024-06-27T11:23:04.500" v="16"/>
        <pc:sldMkLst>
          <pc:docMk/>
          <pc:sldMk cId="2817428625" sldId="444"/>
        </pc:sldMkLst>
      </pc:sldChg>
      <pc:sldChg chg="mod">
        <pc:chgData name="Kelly Field" userId="S::kelly.field@downsyndromeuk.co.uk::28088bc8-68ac-40e6-96c2-86d46e2155de" providerId="AD" clId="Web-{B67037B7-2447-B079-85A1-6DD2B3A56230}" dt="2024-06-27T11:23:04.500" v="16"/>
        <pc:sldMkLst>
          <pc:docMk/>
          <pc:sldMk cId="1233476372" sldId="445"/>
        </pc:sldMkLst>
      </pc:sldChg>
      <pc:sldChg chg="mod">
        <pc:chgData name="Kelly Field" userId="S::kelly.field@downsyndromeuk.co.uk::28088bc8-68ac-40e6-96c2-86d46e2155de" providerId="AD" clId="Web-{B67037B7-2447-B079-85A1-6DD2B3A56230}" dt="2024-06-27T11:23:04.500" v="16"/>
        <pc:sldMkLst>
          <pc:docMk/>
          <pc:sldMk cId="1312701299" sldId="446"/>
        </pc:sldMkLst>
      </pc:sldChg>
      <pc:sldChg chg="mod">
        <pc:chgData name="Kelly Field" userId="S::kelly.field@downsyndromeuk.co.uk::28088bc8-68ac-40e6-96c2-86d46e2155de" providerId="AD" clId="Web-{B67037B7-2447-B079-85A1-6DD2B3A56230}" dt="2024-06-27T11:23:04.500" v="16"/>
        <pc:sldMkLst>
          <pc:docMk/>
          <pc:sldMk cId="467922649" sldId="447"/>
        </pc:sldMkLst>
      </pc:sldChg>
      <pc:sldChg chg="mod">
        <pc:chgData name="Kelly Field" userId="S::kelly.field@downsyndromeuk.co.uk::28088bc8-68ac-40e6-96c2-86d46e2155de" providerId="AD" clId="Web-{B67037B7-2447-B079-85A1-6DD2B3A56230}" dt="2024-06-27T11:23:04.500" v="16"/>
        <pc:sldMkLst>
          <pc:docMk/>
          <pc:sldMk cId="317959434" sldId="448"/>
        </pc:sldMkLst>
      </pc:sldChg>
      <pc:sldChg chg="mod">
        <pc:chgData name="Kelly Field" userId="S::kelly.field@downsyndromeuk.co.uk::28088bc8-68ac-40e6-96c2-86d46e2155de" providerId="AD" clId="Web-{B67037B7-2447-B079-85A1-6DD2B3A56230}" dt="2024-06-27T11:23:04.500" v="16"/>
        <pc:sldMkLst>
          <pc:docMk/>
          <pc:sldMk cId="3660550749" sldId="449"/>
        </pc:sldMkLst>
      </pc:sldChg>
      <pc:sldChg chg="mod">
        <pc:chgData name="Kelly Field" userId="S::kelly.field@downsyndromeuk.co.uk::28088bc8-68ac-40e6-96c2-86d46e2155de" providerId="AD" clId="Web-{B67037B7-2447-B079-85A1-6DD2B3A56230}" dt="2024-06-27T11:23:04.500" v="16"/>
        <pc:sldMkLst>
          <pc:docMk/>
          <pc:sldMk cId="2875893541" sldId="450"/>
        </pc:sldMkLst>
      </pc:sldChg>
      <pc:sldChg chg="mod">
        <pc:chgData name="Kelly Field" userId="S::kelly.field@downsyndromeuk.co.uk::28088bc8-68ac-40e6-96c2-86d46e2155de" providerId="AD" clId="Web-{B67037B7-2447-B079-85A1-6DD2B3A56230}" dt="2024-06-27T11:23:04.500" v="16"/>
        <pc:sldMkLst>
          <pc:docMk/>
          <pc:sldMk cId="420011725" sldId="451"/>
        </pc:sldMkLst>
      </pc:sldChg>
      <pc:sldChg chg="mod">
        <pc:chgData name="Kelly Field" userId="S::kelly.field@downsyndromeuk.co.uk::28088bc8-68ac-40e6-96c2-86d46e2155de" providerId="AD" clId="Web-{B67037B7-2447-B079-85A1-6DD2B3A56230}" dt="2024-06-27T11:23:04.500" v="16"/>
        <pc:sldMkLst>
          <pc:docMk/>
          <pc:sldMk cId="2172890564" sldId="452"/>
        </pc:sldMkLst>
      </pc:sldChg>
      <pc:sldChg chg="mod">
        <pc:chgData name="Kelly Field" userId="S::kelly.field@downsyndromeuk.co.uk::28088bc8-68ac-40e6-96c2-86d46e2155de" providerId="AD" clId="Web-{B67037B7-2447-B079-85A1-6DD2B3A56230}" dt="2024-06-27T11:23:04.500" v="16"/>
        <pc:sldMkLst>
          <pc:docMk/>
          <pc:sldMk cId="86552926" sldId="453"/>
        </pc:sldMkLst>
      </pc:sldChg>
      <pc:sldChg chg="mod">
        <pc:chgData name="Kelly Field" userId="S::kelly.field@downsyndromeuk.co.uk::28088bc8-68ac-40e6-96c2-86d46e2155de" providerId="AD" clId="Web-{B67037B7-2447-B079-85A1-6DD2B3A56230}" dt="2024-06-27T11:23:04.500" v="16"/>
        <pc:sldMkLst>
          <pc:docMk/>
          <pc:sldMk cId="4087685129" sldId="454"/>
        </pc:sldMkLst>
      </pc:sldChg>
      <pc:sldChg chg="mod">
        <pc:chgData name="Kelly Field" userId="S::kelly.field@downsyndromeuk.co.uk::28088bc8-68ac-40e6-96c2-86d46e2155de" providerId="AD" clId="Web-{B67037B7-2447-B079-85A1-6DD2B3A56230}" dt="2024-06-27T11:23:04.500" v="16"/>
        <pc:sldMkLst>
          <pc:docMk/>
          <pc:sldMk cId="2423777641" sldId="455"/>
        </pc:sldMkLst>
      </pc:sldChg>
      <pc:sldChg chg="mod">
        <pc:chgData name="Kelly Field" userId="S::kelly.field@downsyndromeuk.co.uk::28088bc8-68ac-40e6-96c2-86d46e2155de" providerId="AD" clId="Web-{B67037B7-2447-B079-85A1-6DD2B3A56230}" dt="2024-06-27T11:23:04.500" v="16"/>
        <pc:sldMkLst>
          <pc:docMk/>
          <pc:sldMk cId="1474900832" sldId="456"/>
        </pc:sldMkLst>
      </pc:sldChg>
      <pc:sldChg chg="mod">
        <pc:chgData name="Kelly Field" userId="S::kelly.field@downsyndromeuk.co.uk::28088bc8-68ac-40e6-96c2-86d46e2155de" providerId="AD" clId="Web-{B67037B7-2447-B079-85A1-6DD2B3A56230}" dt="2024-06-27T11:23:04.500" v="16"/>
        <pc:sldMkLst>
          <pc:docMk/>
          <pc:sldMk cId="1970716917" sldId="457"/>
        </pc:sldMkLst>
      </pc:sldChg>
      <pc:sldChg chg="mod">
        <pc:chgData name="Kelly Field" userId="S::kelly.field@downsyndromeuk.co.uk::28088bc8-68ac-40e6-96c2-86d46e2155de" providerId="AD" clId="Web-{B67037B7-2447-B079-85A1-6DD2B3A56230}" dt="2024-06-27T11:23:04.500" v="16"/>
        <pc:sldMkLst>
          <pc:docMk/>
          <pc:sldMk cId="3146734383" sldId="458"/>
        </pc:sldMkLst>
      </pc:sldChg>
      <pc:sldChg chg="mod">
        <pc:chgData name="Kelly Field" userId="S::kelly.field@downsyndromeuk.co.uk::28088bc8-68ac-40e6-96c2-86d46e2155de" providerId="AD" clId="Web-{B67037B7-2447-B079-85A1-6DD2B3A56230}" dt="2024-06-27T11:23:04.500" v="16"/>
        <pc:sldMkLst>
          <pc:docMk/>
          <pc:sldMk cId="3966069556" sldId="459"/>
        </pc:sldMkLst>
      </pc:sldChg>
      <pc:sldChg chg="mod">
        <pc:chgData name="Kelly Field" userId="S::kelly.field@downsyndromeuk.co.uk::28088bc8-68ac-40e6-96c2-86d46e2155de" providerId="AD" clId="Web-{B67037B7-2447-B079-85A1-6DD2B3A56230}" dt="2024-06-27T11:23:04.500" v="16"/>
        <pc:sldMkLst>
          <pc:docMk/>
          <pc:sldMk cId="1540543511" sldId="460"/>
        </pc:sldMkLst>
      </pc:sldChg>
      <pc:sldChg chg="mod">
        <pc:chgData name="Kelly Field" userId="S::kelly.field@downsyndromeuk.co.uk::28088bc8-68ac-40e6-96c2-86d46e2155de" providerId="AD" clId="Web-{B67037B7-2447-B079-85A1-6DD2B3A56230}" dt="2024-06-27T11:23:04.500" v="16"/>
        <pc:sldMkLst>
          <pc:docMk/>
          <pc:sldMk cId="2033185310" sldId="461"/>
        </pc:sldMkLst>
      </pc:sldChg>
      <pc:sldChg chg="mod">
        <pc:chgData name="Kelly Field" userId="S::kelly.field@downsyndromeuk.co.uk::28088bc8-68ac-40e6-96c2-86d46e2155de" providerId="AD" clId="Web-{B67037B7-2447-B079-85A1-6DD2B3A56230}" dt="2024-06-27T11:23:04.500" v="16"/>
        <pc:sldMkLst>
          <pc:docMk/>
          <pc:sldMk cId="1967129561" sldId="462"/>
        </pc:sldMkLst>
      </pc:sldChg>
      <pc:sldChg chg="mod">
        <pc:chgData name="Kelly Field" userId="S::kelly.field@downsyndromeuk.co.uk::28088bc8-68ac-40e6-96c2-86d46e2155de" providerId="AD" clId="Web-{B67037B7-2447-B079-85A1-6DD2B3A56230}" dt="2024-06-27T11:23:04.500" v="16"/>
        <pc:sldMkLst>
          <pc:docMk/>
          <pc:sldMk cId="2035533378" sldId="463"/>
        </pc:sldMkLst>
      </pc:sldChg>
      <pc:sldChg chg="mod">
        <pc:chgData name="Kelly Field" userId="S::kelly.field@downsyndromeuk.co.uk::28088bc8-68ac-40e6-96c2-86d46e2155de" providerId="AD" clId="Web-{B67037B7-2447-B079-85A1-6DD2B3A56230}" dt="2024-06-27T11:23:04.500" v="16"/>
        <pc:sldMkLst>
          <pc:docMk/>
          <pc:sldMk cId="2915197267" sldId="464"/>
        </pc:sldMkLst>
      </pc:sldChg>
      <pc:sldChg chg="mod">
        <pc:chgData name="Kelly Field" userId="S::kelly.field@downsyndromeuk.co.uk::28088bc8-68ac-40e6-96c2-86d46e2155de" providerId="AD" clId="Web-{B67037B7-2447-B079-85A1-6DD2B3A56230}" dt="2024-06-27T11:23:04.500" v="16"/>
        <pc:sldMkLst>
          <pc:docMk/>
          <pc:sldMk cId="3342300198" sldId="465"/>
        </pc:sldMkLst>
      </pc:sldChg>
      <pc:sldChg chg="mod">
        <pc:chgData name="Kelly Field" userId="S::kelly.field@downsyndromeuk.co.uk::28088bc8-68ac-40e6-96c2-86d46e2155de" providerId="AD" clId="Web-{B67037B7-2447-B079-85A1-6DD2B3A56230}" dt="2024-06-27T11:23:04.500" v="16"/>
        <pc:sldMkLst>
          <pc:docMk/>
          <pc:sldMk cId="1293078213" sldId="466"/>
        </pc:sldMkLst>
      </pc:sldChg>
      <pc:sldChg chg="mod">
        <pc:chgData name="Kelly Field" userId="S::kelly.field@downsyndromeuk.co.uk::28088bc8-68ac-40e6-96c2-86d46e2155de" providerId="AD" clId="Web-{B67037B7-2447-B079-85A1-6DD2B3A56230}" dt="2024-06-27T11:23:04.500" v="16"/>
        <pc:sldMkLst>
          <pc:docMk/>
          <pc:sldMk cId="2124413609" sldId="467"/>
        </pc:sldMkLst>
      </pc:sldChg>
      <pc:sldChg chg="mod">
        <pc:chgData name="Kelly Field" userId="S::kelly.field@downsyndromeuk.co.uk::28088bc8-68ac-40e6-96c2-86d46e2155de" providerId="AD" clId="Web-{B67037B7-2447-B079-85A1-6DD2B3A56230}" dt="2024-06-27T11:23:04.500" v="16"/>
        <pc:sldMkLst>
          <pc:docMk/>
          <pc:sldMk cId="1470271132" sldId="468"/>
        </pc:sldMkLst>
      </pc:sldChg>
      <pc:sldChg chg="mod">
        <pc:chgData name="Kelly Field" userId="S::kelly.field@downsyndromeuk.co.uk::28088bc8-68ac-40e6-96c2-86d46e2155de" providerId="AD" clId="Web-{B67037B7-2447-B079-85A1-6DD2B3A56230}" dt="2024-06-27T11:23:04.500" v="16"/>
        <pc:sldMkLst>
          <pc:docMk/>
          <pc:sldMk cId="1036688884" sldId="469"/>
        </pc:sldMkLst>
      </pc:sldChg>
      <pc:sldChg chg="mod">
        <pc:chgData name="Kelly Field" userId="S::kelly.field@downsyndromeuk.co.uk::28088bc8-68ac-40e6-96c2-86d46e2155de" providerId="AD" clId="Web-{B67037B7-2447-B079-85A1-6DD2B3A56230}" dt="2024-06-27T11:23:04.500" v="16"/>
        <pc:sldMkLst>
          <pc:docMk/>
          <pc:sldMk cId="3329055510" sldId="470"/>
        </pc:sldMkLst>
      </pc:sldChg>
      <pc:sldChg chg="mod">
        <pc:chgData name="Kelly Field" userId="S::kelly.field@downsyndromeuk.co.uk::28088bc8-68ac-40e6-96c2-86d46e2155de" providerId="AD" clId="Web-{B67037B7-2447-B079-85A1-6DD2B3A56230}" dt="2024-06-27T11:23:04.500" v="16"/>
        <pc:sldMkLst>
          <pc:docMk/>
          <pc:sldMk cId="3561366893" sldId="471"/>
        </pc:sldMkLst>
      </pc:sldChg>
      <pc:sldChg chg="mod">
        <pc:chgData name="Kelly Field" userId="S::kelly.field@downsyndromeuk.co.uk::28088bc8-68ac-40e6-96c2-86d46e2155de" providerId="AD" clId="Web-{B67037B7-2447-B079-85A1-6DD2B3A56230}" dt="2024-06-27T11:23:04.500" v="16"/>
        <pc:sldMkLst>
          <pc:docMk/>
          <pc:sldMk cId="3886303715" sldId="472"/>
        </pc:sldMkLst>
      </pc:sldChg>
      <pc:sldChg chg="mod">
        <pc:chgData name="Kelly Field" userId="S::kelly.field@downsyndromeuk.co.uk::28088bc8-68ac-40e6-96c2-86d46e2155de" providerId="AD" clId="Web-{B67037B7-2447-B079-85A1-6DD2B3A56230}" dt="2024-06-27T11:23:04.500" v="16"/>
        <pc:sldMkLst>
          <pc:docMk/>
          <pc:sldMk cId="3937211918" sldId="473"/>
        </pc:sldMkLst>
      </pc:sldChg>
      <pc:sldChg chg="mod">
        <pc:chgData name="Kelly Field" userId="S::kelly.field@downsyndromeuk.co.uk::28088bc8-68ac-40e6-96c2-86d46e2155de" providerId="AD" clId="Web-{B67037B7-2447-B079-85A1-6DD2B3A56230}" dt="2024-06-27T11:23:04.500" v="16"/>
        <pc:sldMkLst>
          <pc:docMk/>
          <pc:sldMk cId="3256213710" sldId="474"/>
        </pc:sldMkLst>
      </pc:sldChg>
      <pc:sldChg chg="mod">
        <pc:chgData name="Kelly Field" userId="S::kelly.field@downsyndromeuk.co.uk::28088bc8-68ac-40e6-96c2-86d46e2155de" providerId="AD" clId="Web-{B67037B7-2447-B079-85A1-6DD2B3A56230}" dt="2024-06-27T11:23:04.500" v="16"/>
        <pc:sldMkLst>
          <pc:docMk/>
          <pc:sldMk cId="2376189975" sldId="475"/>
        </pc:sldMkLst>
      </pc:sldChg>
      <pc:sldChg chg="mod">
        <pc:chgData name="Kelly Field" userId="S::kelly.field@downsyndromeuk.co.uk::28088bc8-68ac-40e6-96c2-86d46e2155de" providerId="AD" clId="Web-{B67037B7-2447-B079-85A1-6DD2B3A56230}" dt="2024-06-27T11:23:04.500" v="16"/>
        <pc:sldMkLst>
          <pc:docMk/>
          <pc:sldMk cId="746771008" sldId="476"/>
        </pc:sldMkLst>
      </pc:sldChg>
      <pc:sldChg chg="mod">
        <pc:chgData name="Kelly Field" userId="S::kelly.field@downsyndromeuk.co.uk::28088bc8-68ac-40e6-96c2-86d46e2155de" providerId="AD" clId="Web-{B67037B7-2447-B079-85A1-6DD2B3A56230}" dt="2024-06-27T11:23:04.500" v="16"/>
        <pc:sldMkLst>
          <pc:docMk/>
          <pc:sldMk cId="3901884894" sldId="477"/>
        </pc:sldMkLst>
      </pc:sldChg>
      <pc:sldChg chg="mod">
        <pc:chgData name="Kelly Field" userId="S::kelly.field@downsyndromeuk.co.uk::28088bc8-68ac-40e6-96c2-86d46e2155de" providerId="AD" clId="Web-{B67037B7-2447-B079-85A1-6DD2B3A56230}" dt="2024-06-27T11:23:04.500" v="16"/>
        <pc:sldMkLst>
          <pc:docMk/>
          <pc:sldMk cId="2172260858" sldId="479"/>
        </pc:sldMkLst>
      </pc:sldChg>
      <pc:sldChg chg="mod">
        <pc:chgData name="Kelly Field" userId="S::kelly.field@downsyndromeuk.co.uk::28088bc8-68ac-40e6-96c2-86d46e2155de" providerId="AD" clId="Web-{B67037B7-2447-B079-85A1-6DD2B3A56230}" dt="2024-06-27T11:23:04.500" v="16"/>
        <pc:sldMkLst>
          <pc:docMk/>
          <pc:sldMk cId="2349507233" sldId="480"/>
        </pc:sldMkLst>
      </pc:sldChg>
      <pc:sldChg chg="mod">
        <pc:chgData name="Kelly Field" userId="S::kelly.field@downsyndromeuk.co.uk::28088bc8-68ac-40e6-96c2-86d46e2155de" providerId="AD" clId="Web-{B67037B7-2447-B079-85A1-6DD2B3A56230}" dt="2024-06-27T11:23:04.500" v="16"/>
        <pc:sldMkLst>
          <pc:docMk/>
          <pc:sldMk cId="2524454433" sldId="481"/>
        </pc:sldMkLst>
      </pc:sldChg>
      <pc:sldChg chg="mod">
        <pc:chgData name="Kelly Field" userId="S::kelly.field@downsyndromeuk.co.uk::28088bc8-68ac-40e6-96c2-86d46e2155de" providerId="AD" clId="Web-{B67037B7-2447-B079-85A1-6DD2B3A56230}" dt="2024-06-27T11:23:04.500" v="16"/>
        <pc:sldMkLst>
          <pc:docMk/>
          <pc:sldMk cId="2117678005" sldId="482"/>
        </pc:sldMkLst>
      </pc:sldChg>
      <pc:sldChg chg="mod">
        <pc:chgData name="Kelly Field" userId="S::kelly.field@downsyndromeuk.co.uk::28088bc8-68ac-40e6-96c2-86d46e2155de" providerId="AD" clId="Web-{B67037B7-2447-B079-85A1-6DD2B3A56230}" dt="2024-06-27T11:23:04.500" v="16"/>
        <pc:sldMkLst>
          <pc:docMk/>
          <pc:sldMk cId="4157762343" sldId="483"/>
        </pc:sldMkLst>
      </pc:sldChg>
      <pc:sldChg chg="mod">
        <pc:chgData name="Kelly Field" userId="S::kelly.field@downsyndromeuk.co.uk::28088bc8-68ac-40e6-96c2-86d46e2155de" providerId="AD" clId="Web-{B67037B7-2447-B079-85A1-6DD2B3A56230}" dt="2024-06-27T11:23:04.500" v="16"/>
        <pc:sldMkLst>
          <pc:docMk/>
          <pc:sldMk cId="2947340182" sldId="484"/>
        </pc:sldMkLst>
      </pc:sldChg>
      <pc:sldChg chg="mod">
        <pc:chgData name="Kelly Field" userId="S::kelly.field@downsyndromeuk.co.uk::28088bc8-68ac-40e6-96c2-86d46e2155de" providerId="AD" clId="Web-{B67037B7-2447-B079-85A1-6DD2B3A56230}" dt="2024-06-27T11:23:04.500" v="16"/>
        <pc:sldMkLst>
          <pc:docMk/>
          <pc:sldMk cId="281601723" sldId="485"/>
        </pc:sldMkLst>
      </pc:sldChg>
      <pc:sldChg chg="mod">
        <pc:chgData name="Kelly Field" userId="S::kelly.field@downsyndromeuk.co.uk::28088bc8-68ac-40e6-96c2-86d46e2155de" providerId="AD" clId="Web-{B67037B7-2447-B079-85A1-6DD2B3A56230}" dt="2024-06-27T11:23:04.500" v="16"/>
        <pc:sldMkLst>
          <pc:docMk/>
          <pc:sldMk cId="1783275030" sldId="486"/>
        </pc:sldMkLst>
      </pc:sldChg>
      <pc:sldChg chg="mod">
        <pc:chgData name="Kelly Field" userId="S::kelly.field@downsyndromeuk.co.uk::28088bc8-68ac-40e6-96c2-86d46e2155de" providerId="AD" clId="Web-{B67037B7-2447-B079-85A1-6DD2B3A56230}" dt="2024-06-27T11:23:04.500" v="16"/>
        <pc:sldMkLst>
          <pc:docMk/>
          <pc:sldMk cId="2168866466" sldId="487"/>
        </pc:sldMkLst>
      </pc:sldChg>
      <pc:sldChg chg="mod">
        <pc:chgData name="Kelly Field" userId="S::kelly.field@downsyndromeuk.co.uk::28088bc8-68ac-40e6-96c2-86d46e2155de" providerId="AD" clId="Web-{B67037B7-2447-B079-85A1-6DD2B3A56230}" dt="2024-06-27T11:23:04.500" v="16"/>
        <pc:sldMkLst>
          <pc:docMk/>
          <pc:sldMk cId="3468952440" sldId="488"/>
        </pc:sldMkLst>
      </pc:sldChg>
      <pc:sldChg chg="mod">
        <pc:chgData name="Kelly Field" userId="S::kelly.field@downsyndromeuk.co.uk::28088bc8-68ac-40e6-96c2-86d46e2155de" providerId="AD" clId="Web-{B67037B7-2447-B079-85A1-6DD2B3A56230}" dt="2024-06-27T11:23:04.500" v="16"/>
        <pc:sldMkLst>
          <pc:docMk/>
          <pc:sldMk cId="663902530" sldId="489"/>
        </pc:sldMkLst>
      </pc:sldChg>
      <pc:sldChg chg="mod">
        <pc:chgData name="Kelly Field" userId="S::kelly.field@downsyndromeuk.co.uk::28088bc8-68ac-40e6-96c2-86d46e2155de" providerId="AD" clId="Web-{B67037B7-2447-B079-85A1-6DD2B3A56230}" dt="2024-06-27T11:23:04.500" v="16"/>
        <pc:sldMkLst>
          <pc:docMk/>
          <pc:sldMk cId="2680918720" sldId="490"/>
        </pc:sldMkLst>
      </pc:sldChg>
      <pc:sldChg chg="mod">
        <pc:chgData name="Kelly Field" userId="S::kelly.field@downsyndromeuk.co.uk::28088bc8-68ac-40e6-96c2-86d46e2155de" providerId="AD" clId="Web-{B67037B7-2447-B079-85A1-6DD2B3A56230}" dt="2024-06-27T11:23:04.500" v="16"/>
        <pc:sldMkLst>
          <pc:docMk/>
          <pc:sldMk cId="1300280021" sldId="491"/>
        </pc:sldMkLst>
      </pc:sldChg>
      <pc:sldChg chg="mod">
        <pc:chgData name="Kelly Field" userId="S::kelly.field@downsyndromeuk.co.uk::28088bc8-68ac-40e6-96c2-86d46e2155de" providerId="AD" clId="Web-{B67037B7-2447-B079-85A1-6DD2B3A56230}" dt="2024-06-27T11:23:04.500" v="16"/>
        <pc:sldMkLst>
          <pc:docMk/>
          <pc:sldMk cId="1746941904" sldId="492"/>
        </pc:sldMkLst>
      </pc:sldChg>
      <pc:sldChg chg="mod">
        <pc:chgData name="Kelly Field" userId="S::kelly.field@downsyndromeuk.co.uk::28088bc8-68ac-40e6-96c2-86d46e2155de" providerId="AD" clId="Web-{B67037B7-2447-B079-85A1-6DD2B3A56230}" dt="2024-06-27T11:23:04.500" v="16"/>
        <pc:sldMkLst>
          <pc:docMk/>
          <pc:sldMk cId="537050143" sldId="493"/>
        </pc:sldMkLst>
      </pc:sldChg>
      <pc:sldChg chg="mod">
        <pc:chgData name="Kelly Field" userId="S::kelly.field@downsyndromeuk.co.uk::28088bc8-68ac-40e6-96c2-86d46e2155de" providerId="AD" clId="Web-{B67037B7-2447-B079-85A1-6DD2B3A56230}" dt="2024-06-27T11:23:04.500" v="16"/>
        <pc:sldMkLst>
          <pc:docMk/>
          <pc:sldMk cId="514238579" sldId="494"/>
        </pc:sldMkLst>
      </pc:sldChg>
      <pc:sldChg chg="mod">
        <pc:chgData name="Kelly Field" userId="S::kelly.field@downsyndromeuk.co.uk::28088bc8-68ac-40e6-96c2-86d46e2155de" providerId="AD" clId="Web-{B67037B7-2447-B079-85A1-6DD2B3A56230}" dt="2024-06-27T11:23:04.500" v="16"/>
        <pc:sldMkLst>
          <pc:docMk/>
          <pc:sldMk cId="573950207" sldId="495"/>
        </pc:sldMkLst>
      </pc:sldChg>
      <pc:sldChg chg="mod">
        <pc:chgData name="Kelly Field" userId="S::kelly.field@downsyndromeuk.co.uk::28088bc8-68ac-40e6-96c2-86d46e2155de" providerId="AD" clId="Web-{B67037B7-2447-B079-85A1-6DD2B3A56230}" dt="2024-06-27T11:23:04.500" v="16"/>
        <pc:sldMkLst>
          <pc:docMk/>
          <pc:sldMk cId="485510278" sldId="496"/>
        </pc:sldMkLst>
      </pc:sldChg>
      <pc:sldChg chg="mod">
        <pc:chgData name="Kelly Field" userId="S::kelly.field@downsyndromeuk.co.uk::28088bc8-68ac-40e6-96c2-86d46e2155de" providerId="AD" clId="Web-{B67037B7-2447-B079-85A1-6DD2B3A56230}" dt="2024-06-27T11:23:04.500" v="16"/>
        <pc:sldMkLst>
          <pc:docMk/>
          <pc:sldMk cId="1548302419" sldId="497"/>
        </pc:sldMkLst>
      </pc:sldChg>
      <pc:sldChg chg="mod">
        <pc:chgData name="Kelly Field" userId="S::kelly.field@downsyndromeuk.co.uk::28088bc8-68ac-40e6-96c2-86d46e2155de" providerId="AD" clId="Web-{B67037B7-2447-B079-85A1-6DD2B3A56230}" dt="2024-06-27T11:23:04.500" v="16"/>
        <pc:sldMkLst>
          <pc:docMk/>
          <pc:sldMk cId="2899156834" sldId="498"/>
        </pc:sldMkLst>
      </pc:sldChg>
      <pc:sldChg chg="mod">
        <pc:chgData name="Kelly Field" userId="S::kelly.field@downsyndromeuk.co.uk::28088bc8-68ac-40e6-96c2-86d46e2155de" providerId="AD" clId="Web-{B67037B7-2447-B079-85A1-6DD2B3A56230}" dt="2024-06-27T11:23:04.500" v="16"/>
        <pc:sldMkLst>
          <pc:docMk/>
          <pc:sldMk cId="2580826831" sldId="499"/>
        </pc:sldMkLst>
      </pc:sldChg>
      <pc:sldChg chg="mod">
        <pc:chgData name="Kelly Field" userId="S::kelly.field@downsyndromeuk.co.uk::28088bc8-68ac-40e6-96c2-86d46e2155de" providerId="AD" clId="Web-{B67037B7-2447-B079-85A1-6DD2B3A56230}" dt="2024-06-27T11:23:04.500" v="16"/>
        <pc:sldMkLst>
          <pc:docMk/>
          <pc:sldMk cId="3075757674" sldId="500"/>
        </pc:sldMkLst>
      </pc:sldChg>
      <pc:sldChg chg="mod">
        <pc:chgData name="Kelly Field" userId="S::kelly.field@downsyndromeuk.co.uk::28088bc8-68ac-40e6-96c2-86d46e2155de" providerId="AD" clId="Web-{B67037B7-2447-B079-85A1-6DD2B3A56230}" dt="2024-06-27T11:23:04.500" v="16"/>
        <pc:sldMkLst>
          <pc:docMk/>
          <pc:sldMk cId="3882123439" sldId="501"/>
        </pc:sldMkLst>
      </pc:sldChg>
      <pc:sldChg chg="mod">
        <pc:chgData name="Kelly Field" userId="S::kelly.field@downsyndromeuk.co.uk::28088bc8-68ac-40e6-96c2-86d46e2155de" providerId="AD" clId="Web-{B67037B7-2447-B079-85A1-6DD2B3A56230}" dt="2024-06-27T11:23:04.500" v="16"/>
        <pc:sldMkLst>
          <pc:docMk/>
          <pc:sldMk cId="2544828836" sldId="502"/>
        </pc:sldMkLst>
      </pc:sldChg>
      <pc:sldChg chg="mod">
        <pc:chgData name="Kelly Field" userId="S::kelly.field@downsyndromeuk.co.uk::28088bc8-68ac-40e6-96c2-86d46e2155de" providerId="AD" clId="Web-{B67037B7-2447-B079-85A1-6DD2B3A56230}" dt="2024-06-27T11:23:04.500" v="16"/>
        <pc:sldMkLst>
          <pc:docMk/>
          <pc:sldMk cId="2222482871" sldId="503"/>
        </pc:sldMkLst>
      </pc:sldChg>
      <pc:sldChg chg="mod">
        <pc:chgData name="Kelly Field" userId="S::kelly.field@downsyndromeuk.co.uk::28088bc8-68ac-40e6-96c2-86d46e2155de" providerId="AD" clId="Web-{B67037B7-2447-B079-85A1-6DD2B3A56230}" dt="2024-06-27T11:23:04.500" v="16"/>
        <pc:sldMkLst>
          <pc:docMk/>
          <pc:sldMk cId="1795745013" sldId="504"/>
        </pc:sldMkLst>
      </pc:sldChg>
      <pc:sldChg chg="mod">
        <pc:chgData name="Kelly Field" userId="S::kelly.field@downsyndromeuk.co.uk::28088bc8-68ac-40e6-96c2-86d46e2155de" providerId="AD" clId="Web-{B67037B7-2447-B079-85A1-6DD2B3A56230}" dt="2024-06-27T11:23:04.500" v="16"/>
        <pc:sldMkLst>
          <pc:docMk/>
          <pc:sldMk cId="3755760668" sldId="522"/>
        </pc:sldMkLst>
      </pc:sldChg>
      <pc:sldChg chg="mod">
        <pc:chgData name="Kelly Field" userId="S::kelly.field@downsyndromeuk.co.uk::28088bc8-68ac-40e6-96c2-86d46e2155de" providerId="AD" clId="Web-{B67037B7-2447-B079-85A1-6DD2B3A56230}" dt="2024-06-27T11:23:04.500" v="16"/>
        <pc:sldMkLst>
          <pc:docMk/>
          <pc:sldMk cId="679668801" sldId="523"/>
        </pc:sldMkLst>
      </pc:sldChg>
      <pc:sldChg chg="mod">
        <pc:chgData name="Kelly Field" userId="S::kelly.field@downsyndromeuk.co.uk::28088bc8-68ac-40e6-96c2-86d46e2155de" providerId="AD" clId="Web-{B67037B7-2447-B079-85A1-6DD2B3A56230}" dt="2024-06-27T11:23:04.500" v="16"/>
        <pc:sldMkLst>
          <pc:docMk/>
          <pc:sldMk cId="729117760" sldId="524"/>
        </pc:sldMkLst>
      </pc:sldChg>
      <pc:sldChg chg="mod">
        <pc:chgData name="Kelly Field" userId="S::kelly.field@downsyndromeuk.co.uk::28088bc8-68ac-40e6-96c2-86d46e2155de" providerId="AD" clId="Web-{B67037B7-2447-B079-85A1-6DD2B3A56230}" dt="2024-06-27T11:23:04.500" v="16"/>
        <pc:sldMkLst>
          <pc:docMk/>
          <pc:sldMk cId="1468371030" sldId="560"/>
        </pc:sldMkLst>
      </pc:sldChg>
      <pc:sldChg chg="mod">
        <pc:chgData name="Kelly Field" userId="S::kelly.field@downsyndromeuk.co.uk::28088bc8-68ac-40e6-96c2-86d46e2155de" providerId="AD" clId="Web-{B67037B7-2447-B079-85A1-6DD2B3A56230}" dt="2024-06-27T11:23:04.500" v="16"/>
        <pc:sldMkLst>
          <pc:docMk/>
          <pc:sldMk cId="2855713319" sldId="565"/>
        </pc:sldMkLst>
      </pc:sldChg>
      <pc:sldChg chg="mod">
        <pc:chgData name="Kelly Field" userId="S::kelly.field@downsyndromeuk.co.uk::28088bc8-68ac-40e6-96c2-86d46e2155de" providerId="AD" clId="Web-{B67037B7-2447-B079-85A1-6DD2B3A56230}" dt="2024-06-27T11:23:04.500" v="16"/>
        <pc:sldMkLst>
          <pc:docMk/>
          <pc:sldMk cId="4106095282" sldId="566"/>
        </pc:sldMkLst>
      </pc:sldChg>
      <pc:sldChg chg="mod">
        <pc:chgData name="Kelly Field" userId="S::kelly.field@downsyndromeuk.co.uk::28088bc8-68ac-40e6-96c2-86d46e2155de" providerId="AD" clId="Web-{B67037B7-2447-B079-85A1-6DD2B3A56230}" dt="2024-06-27T11:23:04.500" v="16"/>
        <pc:sldMkLst>
          <pc:docMk/>
          <pc:sldMk cId="2304409625" sldId="568"/>
        </pc:sldMkLst>
      </pc:sldChg>
      <pc:sldChg chg="mod">
        <pc:chgData name="Kelly Field" userId="S::kelly.field@downsyndromeuk.co.uk::28088bc8-68ac-40e6-96c2-86d46e2155de" providerId="AD" clId="Web-{B67037B7-2447-B079-85A1-6DD2B3A56230}" dt="2024-06-27T11:23:04.500" v="16"/>
        <pc:sldMkLst>
          <pc:docMk/>
          <pc:sldMk cId="863138659" sldId="572"/>
        </pc:sldMkLst>
      </pc:sldChg>
      <pc:sldChg chg="mod">
        <pc:chgData name="Kelly Field" userId="S::kelly.field@downsyndromeuk.co.uk::28088bc8-68ac-40e6-96c2-86d46e2155de" providerId="AD" clId="Web-{B67037B7-2447-B079-85A1-6DD2B3A56230}" dt="2024-06-27T11:23:04.500" v="16"/>
        <pc:sldMkLst>
          <pc:docMk/>
          <pc:sldMk cId="487051378" sldId="573"/>
        </pc:sldMkLst>
      </pc:sldChg>
      <pc:sldChg chg="mod">
        <pc:chgData name="Kelly Field" userId="S::kelly.field@downsyndromeuk.co.uk::28088bc8-68ac-40e6-96c2-86d46e2155de" providerId="AD" clId="Web-{B67037B7-2447-B079-85A1-6DD2B3A56230}" dt="2024-06-27T11:23:04.500" v="16"/>
        <pc:sldMkLst>
          <pc:docMk/>
          <pc:sldMk cId="4251309844" sldId="574"/>
        </pc:sldMkLst>
      </pc:sldChg>
      <pc:sldChg chg="mod">
        <pc:chgData name="Kelly Field" userId="S::kelly.field@downsyndromeuk.co.uk::28088bc8-68ac-40e6-96c2-86d46e2155de" providerId="AD" clId="Web-{B67037B7-2447-B079-85A1-6DD2B3A56230}" dt="2024-06-27T11:23:04.500" v="16"/>
        <pc:sldMkLst>
          <pc:docMk/>
          <pc:sldMk cId="3199013777" sldId="575"/>
        </pc:sldMkLst>
      </pc:sldChg>
      <pc:sldChg chg="mod">
        <pc:chgData name="Kelly Field" userId="S::kelly.field@downsyndromeuk.co.uk::28088bc8-68ac-40e6-96c2-86d46e2155de" providerId="AD" clId="Web-{B67037B7-2447-B079-85A1-6DD2B3A56230}" dt="2024-06-27T11:23:04.500" v="16"/>
        <pc:sldMkLst>
          <pc:docMk/>
          <pc:sldMk cId="1022416004" sldId="578"/>
        </pc:sldMkLst>
      </pc:sldChg>
      <pc:sldChg chg="mod">
        <pc:chgData name="Kelly Field" userId="S::kelly.field@downsyndromeuk.co.uk::28088bc8-68ac-40e6-96c2-86d46e2155de" providerId="AD" clId="Web-{B67037B7-2447-B079-85A1-6DD2B3A56230}" dt="2024-06-27T11:23:04.500" v="16"/>
        <pc:sldMkLst>
          <pc:docMk/>
          <pc:sldMk cId="2974092569" sldId="579"/>
        </pc:sldMkLst>
      </pc:sldChg>
      <pc:sldChg chg="mod">
        <pc:chgData name="Kelly Field" userId="S::kelly.field@downsyndromeuk.co.uk::28088bc8-68ac-40e6-96c2-86d46e2155de" providerId="AD" clId="Web-{B67037B7-2447-B079-85A1-6DD2B3A56230}" dt="2024-06-27T11:23:04.500" v="16"/>
        <pc:sldMkLst>
          <pc:docMk/>
          <pc:sldMk cId="1641401151" sldId="580"/>
        </pc:sldMkLst>
      </pc:sldChg>
      <pc:sldChg chg="add del mod setBg">
        <pc:chgData name="Kelly Field" userId="S::kelly.field@downsyndromeuk.co.uk::28088bc8-68ac-40e6-96c2-86d46e2155de" providerId="AD" clId="Web-{B67037B7-2447-B079-85A1-6DD2B3A56230}" dt="2024-06-27T11:19:32.133" v="5"/>
        <pc:sldMkLst>
          <pc:docMk/>
          <pc:sldMk cId="3023298736" sldId="581"/>
        </pc:sldMkLst>
      </pc:sldChg>
      <pc:sldChg chg="add del">
        <pc:chgData name="Kelly Field" userId="S::kelly.field@downsyndromeuk.co.uk::28088bc8-68ac-40e6-96c2-86d46e2155de" providerId="AD" clId="Web-{B67037B7-2447-B079-85A1-6DD2B3A56230}" dt="2024-06-27T11:19:51.509" v="7"/>
        <pc:sldMkLst>
          <pc:docMk/>
          <pc:sldMk cId="3530608065" sldId="581"/>
        </pc:sldMkLst>
      </pc:sldChg>
      <pc:sldMasterChg chg="mod setBg modSldLayout">
        <pc:chgData name="Kelly Field" userId="S::kelly.field@downsyndromeuk.co.uk::28088bc8-68ac-40e6-96c2-86d46e2155de" providerId="AD" clId="Web-{B67037B7-2447-B079-85A1-6DD2B3A56230}" dt="2024-06-27T11:23:04.500" v="16"/>
        <pc:sldMasterMkLst>
          <pc:docMk/>
          <pc:sldMasterMk cId="4109667314" sldId="2147483696"/>
        </pc:sldMasterMkLst>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1661729594" sldId="2147483665"/>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2423491658" sldId="2147483705"/>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3477049820" sldId="2147483706"/>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824696815" sldId="2147483707"/>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1650828196" sldId="2147483708"/>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1728043093" sldId="2147483709"/>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548121195" sldId="2147483722"/>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1179713192" sldId="2147483726"/>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1476815553" sldId="2147483727"/>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2864152434" sldId="2147483728"/>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2772279160" sldId="2147483729"/>
          </pc:sldLayoutMkLst>
        </pc:sldLayoutChg>
        <pc:sldLayoutChg chg="mod">
          <pc:chgData name="Kelly Field" userId="S::kelly.field@downsyndromeuk.co.uk::28088bc8-68ac-40e6-96c2-86d46e2155de" providerId="AD" clId="Web-{B67037B7-2447-B079-85A1-6DD2B3A56230}" dt="2024-06-27T11:23:04.500" v="16"/>
          <pc:sldLayoutMkLst>
            <pc:docMk/>
            <pc:sldMasterMk cId="4109667314" sldId="2147483696"/>
            <pc:sldLayoutMk cId="2967732852" sldId="2147483730"/>
          </pc:sldLayoutMkLst>
        </pc:sldLayoutChg>
      </pc:sldMasterChg>
    </pc:docChg>
  </pc:docChgLst>
  <pc:docChgLst>
    <pc:chgData name="Kelly Field" userId="S::kelly.field@downsyndromeuk.co.uk::28088bc8-68ac-40e6-96c2-86d46e2155de" providerId="AD" clId="Web-{43F7D4F2-66AC-646D-63E2-CEDCA8FD272C}"/>
    <pc:docChg chg="addSld delSld modSld">
      <pc:chgData name="Kelly Field" userId="S::kelly.field@downsyndromeuk.co.uk::28088bc8-68ac-40e6-96c2-86d46e2155de" providerId="AD" clId="Web-{43F7D4F2-66AC-646D-63E2-CEDCA8FD272C}" dt="2024-06-11T12:42:02.854" v="354" actId="1076"/>
      <pc:docMkLst>
        <pc:docMk/>
      </pc:docMkLst>
      <pc:sldChg chg="addSp delSp modSp">
        <pc:chgData name="Kelly Field" userId="S::kelly.field@downsyndromeuk.co.uk::28088bc8-68ac-40e6-96c2-86d46e2155de" providerId="AD" clId="Web-{43F7D4F2-66AC-646D-63E2-CEDCA8FD272C}" dt="2024-06-11T12:21:24.601" v="255" actId="1076"/>
        <pc:sldMkLst>
          <pc:docMk/>
          <pc:sldMk cId="2033185310" sldId="461"/>
        </pc:sldMkLst>
        <pc:spChg chg="add mod">
          <ac:chgData name="Kelly Field" userId="S::kelly.field@downsyndromeuk.co.uk::28088bc8-68ac-40e6-96c2-86d46e2155de" providerId="AD" clId="Web-{43F7D4F2-66AC-646D-63E2-CEDCA8FD272C}" dt="2024-06-11T12:21:24.601" v="255" actId="1076"/>
          <ac:spMkLst>
            <pc:docMk/>
            <pc:sldMk cId="2033185310" sldId="461"/>
            <ac:spMk id="4" creationId="{B38E1313-06E9-A4F5-95A0-8B593DF7ADF2}"/>
          </ac:spMkLst>
        </pc:spChg>
        <pc:spChg chg="add mod">
          <ac:chgData name="Kelly Field" userId="S::kelly.field@downsyndromeuk.co.uk::28088bc8-68ac-40e6-96c2-86d46e2155de" providerId="AD" clId="Web-{43F7D4F2-66AC-646D-63E2-CEDCA8FD272C}" dt="2024-06-11T12:21:23.711" v="254" actId="1076"/>
          <ac:spMkLst>
            <pc:docMk/>
            <pc:sldMk cId="2033185310" sldId="461"/>
            <ac:spMk id="5" creationId="{D46BBA67-43A6-4CBF-FB78-6382119B8A95}"/>
          </ac:spMkLst>
        </pc:spChg>
        <pc:spChg chg="add mod">
          <ac:chgData name="Kelly Field" userId="S::kelly.field@downsyndromeuk.co.uk::28088bc8-68ac-40e6-96c2-86d46e2155de" providerId="AD" clId="Web-{43F7D4F2-66AC-646D-63E2-CEDCA8FD272C}" dt="2024-06-11T12:21:05.351" v="249" actId="1076"/>
          <ac:spMkLst>
            <pc:docMk/>
            <pc:sldMk cId="2033185310" sldId="461"/>
            <ac:spMk id="6" creationId="{449A9C07-8DB5-D57B-FC78-25FAA35AD843}"/>
          </ac:spMkLst>
        </pc:spChg>
        <pc:spChg chg="add mod">
          <ac:chgData name="Kelly Field" userId="S::kelly.field@downsyndromeuk.co.uk::28088bc8-68ac-40e6-96c2-86d46e2155de" providerId="AD" clId="Web-{43F7D4F2-66AC-646D-63E2-CEDCA8FD272C}" dt="2024-06-11T12:21:08.507" v="251" actId="1076"/>
          <ac:spMkLst>
            <pc:docMk/>
            <pc:sldMk cId="2033185310" sldId="461"/>
            <ac:spMk id="7" creationId="{BC908A22-02D7-7291-2A7D-C15AB64FE17E}"/>
          </ac:spMkLst>
        </pc:spChg>
        <pc:picChg chg="del">
          <ac:chgData name="Kelly Field" userId="S::kelly.field@downsyndromeuk.co.uk::28088bc8-68ac-40e6-96c2-86d46e2155de" providerId="AD" clId="Web-{43F7D4F2-66AC-646D-63E2-CEDCA8FD272C}" dt="2024-06-11T12:19:00.518" v="162"/>
          <ac:picMkLst>
            <pc:docMk/>
            <pc:sldMk cId="2033185310" sldId="461"/>
            <ac:picMk id="2" creationId="{AEDBC552-6DB5-E361-76E6-EABA86A771D8}"/>
          </ac:picMkLst>
        </pc:picChg>
      </pc:sldChg>
      <pc:sldChg chg="addSp delSp">
        <pc:chgData name="Kelly Field" userId="S::kelly.field@downsyndromeuk.co.uk::28088bc8-68ac-40e6-96c2-86d46e2155de" providerId="AD" clId="Web-{43F7D4F2-66AC-646D-63E2-CEDCA8FD272C}" dt="2024-06-11T12:22:19.916" v="259"/>
        <pc:sldMkLst>
          <pc:docMk/>
          <pc:sldMk cId="2035533378" sldId="463"/>
        </pc:sldMkLst>
        <pc:spChg chg="add del">
          <ac:chgData name="Kelly Field" userId="S::kelly.field@downsyndromeuk.co.uk::28088bc8-68ac-40e6-96c2-86d46e2155de" providerId="AD" clId="Web-{43F7D4F2-66AC-646D-63E2-CEDCA8FD272C}" dt="2024-06-11T12:22:19.916" v="259"/>
          <ac:spMkLst>
            <pc:docMk/>
            <pc:sldMk cId="2035533378" sldId="463"/>
            <ac:spMk id="4" creationId="{449A9C07-8DB5-D57B-FC78-25FAA35AD843}"/>
          </ac:spMkLst>
        </pc:spChg>
      </pc:sldChg>
      <pc:sldChg chg="addSp delSp modSp add replId">
        <pc:chgData name="Kelly Field" userId="S::kelly.field@downsyndromeuk.co.uk::28088bc8-68ac-40e6-96c2-86d46e2155de" providerId="AD" clId="Web-{43F7D4F2-66AC-646D-63E2-CEDCA8FD272C}" dt="2024-06-11T12:18:36.235" v="160" actId="1076"/>
        <pc:sldMkLst>
          <pc:docMk/>
          <pc:sldMk cId="1470271132" sldId="468"/>
        </pc:sldMkLst>
        <pc:spChg chg="add mod">
          <ac:chgData name="Kelly Field" userId="S::kelly.field@downsyndromeuk.co.uk::28088bc8-68ac-40e6-96c2-86d46e2155de" providerId="AD" clId="Web-{43F7D4F2-66AC-646D-63E2-CEDCA8FD272C}" dt="2024-06-11T12:18:36.235" v="160" actId="1076"/>
          <ac:spMkLst>
            <pc:docMk/>
            <pc:sldMk cId="1470271132" sldId="468"/>
            <ac:spMk id="5" creationId="{AAF9AE82-FF3C-D9AD-080E-C5337D7068CB}"/>
          </ac:spMkLst>
        </pc:spChg>
        <pc:spChg chg="del mod">
          <ac:chgData name="Kelly Field" userId="S::kelly.field@downsyndromeuk.co.uk::28088bc8-68ac-40e6-96c2-86d46e2155de" providerId="AD" clId="Web-{43F7D4F2-66AC-646D-63E2-CEDCA8FD272C}" dt="2024-06-11T11:41:56.291" v="3"/>
          <ac:spMkLst>
            <pc:docMk/>
            <pc:sldMk cId="1470271132" sldId="468"/>
            <ac:spMk id="15" creationId="{6F38B350-D050-5850-5DE0-98D78091BC97}"/>
          </ac:spMkLst>
        </pc:spChg>
        <pc:picChg chg="add mod">
          <ac:chgData name="Kelly Field" userId="S::kelly.field@downsyndromeuk.co.uk::28088bc8-68ac-40e6-96c2-86d46e2155de" providerId="AD" clId="Web-{43F7D4F2-66AC-646D-63E2-CEDCA8FD272C}" dt="2024-06-11T11:42:03.151" v="6" actId="14100"/>
          <ac:picMkLst>
            <pc:docMk/>
            <pc:sldMk cId="1470271132" sldId="468"/>
            <ac:picMk id="2" creationId="{97757999-C22D-1574-F028-DE8937FE482D}"/>
          </ac:picMkLst>
        </pc:picChg>
        <pc:picChg chg="add mod">
          <ac:chgData name="Kelly Field" userId="S::kelly.field@downsyndromeuk.co.uk::28088bc8-68ac-40e6-96c2-86d46e2155de" providerId="AD" clId="Web-{43F7D4F2-66AC-646D-63E2-CEDCA8FD272C}" dt="2024-06-11T11:42:48.292" v="10" actId="1076"/>
          <ac:picMkLst>
            <pc:docMk/>
            <pc:sldMk cId="1470271132" sldId="468"/>
            <ac:picMk id="3" creationId="{914F4617-60BB-9A76-4F85-DB4D4FB4EBD1}"/>
          </ac:picMkLst>
        </pc:picChg>
      </pc:sldChg>
      <pc:sldChg chg="addSp delSp modSp add replId">
        <pc:chgData name="Kelly Field" userId="S::kelly.field@downsyndromeuk.co.uk::28088bc8-68ac-40e6-96c2-86d46e2155de" providerId="AD" clId="Web-{43F7D4F2-66AC-646D-63E2-CEDCA8FD272C}" dt="2024-06-11T12:11:55.048" v="41" actId="20577"/>
        <pc:sldMkLst>
          <pc:docMk/>
          <pc:sldMk cId="1036688884" sldId="469"/>
        </pc:sldMkLst>
        <pc:spChg chg="add mod">
          <ac:chgData name="Kelly Field" userId="S::kelly.field@downsyndromeuk.co.uk::28088bc8-68ac-40e6-96c2-86d46e2155de" providerId="AD" clId="Web-{43F7D4F2-66AC-646D-63E2-CEDCA8FD272C}" dt="2024-06-11T12:11:55.048" v="41" actId="20577"/>
          <ac:spMkLst>
            <pc:docMk/>
            <pc:sldMk cId="1036688884" sldId="469"/>
            <ac:spMk id="5" creationId="{8C3BE123-85D5-E027-4DB7-95552C39F0A4}"/>
          </ac:spMkLst>
        </pc:spChg>
        <pc:spChg chg="del">
          <ac:chgData name="Kelly Field" userId="S::kelly.field@downsyndromeuk.co.uk::28088bc8-68ac-40e6-96c2-86d46e2155de" providerId="AD" clId="Web-{43F7D4F2-66AC-646D-63E2-CEDCA8FD272C}" dt="2024-06-11T12:10:57.170" v="12"/>
          <ac:spMkLst>
            <pc:docMk/>
            <pc:sldMk cId="1036688884" sldId="469"/>
            <ac:spMk id="15" creationId="{6F38B350-D050-5850-5DE0-98D78091BC97}"/>
          </ac:spMkLst>
        </pc:spChg>
        <pc:picChg chg="add del mod">
          <ac:chgData name="Kelly Field" userId="S::kelly.field@downsyndromeuk.co.uk::28088bc8-68ac-40e6-96c2-86d46e2155de" providerId="AD" clId="Web-{43F7D4F2-66AC-646D-63E2-CEDCA8FD272C}" dt="2024-06-11T12:11:02.108" v="15"/>
          <ac:picMkLst>
            <pc:docMk/>
            <pc:sldMk cId="1036688884" sldId="469"/>
            <ac:picMk id="2" creationId="{E443C2F9-C686-A3B0-A321-972E808F5B1D}"/>
          </ac:picMkLst>
        </pc:picChg>
        <pc:picChg chg="add mod">
          <ac:chgData name="Kelly Field" userId="S::kelly.field@downsyndromeuk.co.uk::28088bc8-68ac-40e6-96c2-86d46e2155de" providerId="AD" clId="Web-{43F7D4F2-66AC-646D-63E2-CEDCA8FD272C}" dt="2024-06-11T12:11:26.156" v="19" actId="1076"/>
          <ac:picMkLst>
            <pc:docMk/>
            <pc:sldMk cId="1036688884" sldId="469"/>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17.214" v="107" actId="1076"/>
        <pc:sldMkLst>
          <pc:docMk/>
          <pc:sldMk cId="3329055510" sldId="470"/>
        </pc:sldMkLst>
        <pc:spChg chg="mod">
          <ac:chgData name="Kelly Field" userId="S::kelly.field@downsyndromeuk.co.uk::28088bc8-68ac-40e6-96c2-86d46e2155de" providerId="AD" clId="Web-{43F7D4F2-66AC-646D-63E2-CEDCA8FD272C}" dt="2024-06-11T12:16:17.214" v="107" actId="1076"/>
          <ac:spMkLst>
            <pc:docMk/>
            <pc:sldMk cId="3329055510" sldId="470"/>
            <ac:spMk id="5" creationId="{8C3BE123-85D5-E027-4DB7-95552C39F0A4}"/>
          </ac:spMkLst>
        </pc:spChg>
        <pc:picChg chg="add mod ord">
          <ac:chgData name="Kelly Field" userId="S::kelly.field@downsyndromeuk.co.uk::28088bc8-68ac-40e6-96c2-86d46e2155de" providerId="AD" clId="Web-{43F7D4F2-66AC-646D-63E2-CEDCA8FD272C}" dt="2024-06-11T12:16:13.902" v="106" actId="1076"/>
          <ac:picMkLst>
            <pc:docMk/>
            <pc:sldMk cId="3329055510" sldId="470"/>
            <ac:picMk id="2" creationId="{5FB2C82B-2F14-E4EF-7398-27FF1F999A98}"/>
          </ac:picMkLst>
        </pc:picChg>
        <pc:picChg chg="del">
          <ac:chgData name="Kelly Field" userId="S::kelly.field@downsyndromeuk.co.uk::28088bc8-68ac-40e6-96c2-86d46e2155de" providerId="AD" clId="Web-{43F7D4F2-66AC-646D-63E2-CEDCA8FD272C}" dt="2024-06-11T12:12:19.767" v="67"/>
          <ac:picMkLst>
            <pc:docMk/>
            <pc:sldMk cId="3329055510" sldId="470"/>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52.903" v="112" actId="1076"/>
        <pc:sldMkLst>
          <pc:docMk/>
          <pc:sldMk cId="3561366893" sldId="471"/>
        </pc:sldMkLst>
        <pc:spChg chg="mod">
          <ac:chgData name="Kelly Field" userId="S::kelly.field@downsyndromeuk.co.uk::28088bc8-68ac-40e6-96c2-86d46e2155de" providerId="AD" clId="Web-{43F7D4F2-66AC-646D-63E2-CEDCA8FD272C}" dt="2024-06-11T12:16:52.903" v="112" actId="1076"/>
          <ac:spMkLst>
            <pc:docMk/>
            <pc:sldMk cId="3561366893" sldId="471"/>
            <ac:spMk id="5" creationId="{8C3BE123-85D5-E027-4DB7-95552C39F0A4}"/>
          </ac:spMkLst>
        </pc:spChg>
        <pc:picChg chg="del">
          <ac:chgData name="Kelly Field" userId="S::kelly.field@downsyndromeuk.co.uk::28088bc8-68ac-40e6-96c2-86d46e2155de" providerId="AD" clId="Web-{43F7D4F2-66AC-646D-63E2-CEDCA8FD272C}" dt="2024-06-11T12:13:42.349" v="79"/>
          <ac:picMkLst>
            <pc:docMk/>
            <pc:sldMk cId="3561366893" sldId="471"/>
            <ac:picMk id="2" creationId="{5FB2C82B-2F14-E4EF-7398-27FF1F999A98}"/>
          </ac:picMkLst>
        </pc:picChg>
        <pc:picChg chg="add del mod">
          <ac:chgData name="Kelly Field" userId="S::kelly.field@downsyndromeuk.co.uk::28088bc8-68ac-40e6-96c2-86d46e2155de" providerId="AD" clId="Web-{43F7D4F2-66AC-646D-63E2-CEDCA8FD272C}" dt="2024-06-11T12:14:12.287" v="81"/>
          <ac:picMkLst>
            <pc:docMk/>
            <pc:sldMk cId="3561366893" sldId="471"/>
            <ac:picMk id="3" creationId="{5B2A61D0-C6E6-37A5-8111-9EC1196C1515}"/>
          </ac:picMkLst>
        </pc:picChg>
        <pc:picChg chg="add mod ord">
          <ac:chgData name="Kelly Field" userId="S::kelly.field@downsyndromeuk.co.uk::28088bc8-68ac-40e6-96c2-86d46e2155de" providerId="AD" clId="Web-{43F7D4F2-66AC-646D-63E2-CEDCA8FD272C}" dt="2024-06-11T12:16:49.434" v="110" actId="1076"/>
          <ac:picMkLst>
            <pc:docMk/>
            <pc:sldMk cId="3561366893" sldId="471"/>
            <ac:picMk id="4" creationId="{FDD74640-A829-B3C1-FA92-7F66792AD277}"/>
          </ac:picMkLst>
        </pc:picChg>
      </pc:sldChg>
      <pc:sldChg chg="add replId">
        <pc:chgData name="Kelly Field" userId="S::kelly.field@downsyndromeuk.co.uk::28088bc8-68ac-40e6-96c2-86d46e2155de" providerId="AD" clId="Web-{43F7D4F2-66AC-646D-63E2-CEDCA8FD272C}" dt="2024-06-11T12:18:56.924" v="161"/>
        <pc:sldMkLst>
          <pc:docMk/>
          <pc:sldMk cId="3886303715" sldId="472"/>
        </pc:sldMkLst>
      </pc:sldChg>
      <pc:sldChg chg="modSp add replId">
        <pc:chgData name="Kelly Field" userId="S::kelly.field@downsyndromeuk.co.uk::28088bc8-68ac-40e6-96c2-86d46e2155de" providerId="AD" clId="Web-{43F7D4F2-66AC-646D-63E2-CEDCA8FD272C}" dt="2024-06-11T12:22:09.041" v="257" actId="20577"/>
        <pc:sldMkLst>
          <pc:docMk/>
          <pc:sldMk cId="3937211918" sldId="473"/>
        </pc:sldMkLst>
        <pc:spChg chg="mod">
          <ac:chgData name="Kelly Field" userId="S::kelly.field@downsyndromeuk.co.uk::28088bc8-68ac-40e6-96c2-86d46e2155de" providerId="AD" clId="Web-{43F7D4F2-66AC-646D-63E2-CEDCA8FD272C}" dt="2024-06-11T12:22:09.041" v="257" actId="20577"/>
          <ac:spMkLst>
            <pc:docMk/>
            <pc:sldMk cId="3937211918" sldId="473"/>
            <ac:spMk id="15" creationId="{6F38B350-D050-5850-5DE0-98D78091BC97}"/>
          </ac:spMkLst>
        </pc:spChg>
      </pc:sldChg>
      <pc:sldChg chg="modSp add replId">
        <pc:chgData name="Kelly Field" userId="S::kelly.field@downsyndromeuk.co.uk::28088bc8-68ac-40e6-96c2-86d46e2155de" providerId="AD" clId="Web-{43F7D4F2-66AC-646D-63E2-CEDCA8FD272C}" dt="2024-06-11T12:22:59.074" v="262" actId="20577"/>
        <pc:sldMkLst>
          <pc:docMk/>
          <pc:sldMk cId="3256213710" sldId="474"/>
        </pc:sldMkLst>
        <pc:spChg chg="mod">
          <ac:chgData name="Kelly Field" userId="S::kelly.field@downsyndromeuk.co.uk::28088bc8-68ac-40e6-96c2-86d46e2155de" providerId="AD" clId="Web-{43F7D4F2-66AC-646D-63E2-CEDCA8FD272C}" dt="2024-06-11T12:22:59.074" v="262" actId="20577"/>
          <ac:spMkLst>
            <pc:docMk/>
            <pc:sldMk cId="3256213710" sldId="474"/>
            <ac:spMk id="15" creationId="{6F38B350-D050-5850-5DE0-98D78091BC97}"/>
          </ac:spMkLst>
        </pc:spChg>
      </pc:sldChg>
      <pc:sldChg chg="new del">
        <pc:chgData name="Kelly Field" userId="S::kelly.field@downsyndromeuk.co.uk::28088bc8-68ac-40e6-96c2-86d46e2155de" providerId="AD" clId="Web-{43F7D4F2-66AC-646D-63E2-CEDCA8FD272C}" dt="2024-06-11T12:39:32.395" v="264"/>
        <pc:sldMkLst>
          <pc:docMk/>
          <pc:sldMk cId="1512418197" sldId="475"/>
        </pc:sldMkLst>
      </pc:sldChg>
      <pc:sldChg chg="addSp delSp modSp add replId">
        <pc:chgData name="Kelly Field" userId="S::kelly.field@downsyndromeuk.co.uk::28088bc8-68ac-40e6-96c2-86d46e2155de" providerId="AD" clId="Web-{43F7D4F2-66AC-646D-63E2-CEDCA8FD272C}" dt="2024-06-11T12:42:02.854" v="354" actId="1076"/>
        <pc:sldMkLst>
          <pc:docMk/>
          <pc:sldMk cId="2376189975" sldId="475"/>
        </pc:sldMkLst>
        <pc:spChg chg="del">
          <ac:chgData name="Kelly Field" userId="S::kelly.field@downsyndromeuk.co.uk::28088bc8-68ac-40e6-96c2-86d46e2155de" providerId="AD" clId="Web-{43F7D4F2-66AC-646D-63E2-CEDCA8FD272C}" dt="2024-06-11T12:39:37.145" v="266"/>
          <ac:spMkLst>
            <pc:docMk/>
            <pc:sldMk cId="2376189975" sldId="475"/>
            <ac:spMk id="5" creationId="{8C3BE123-85D5-E027-4DB7-95552C39F0A4}"/>
          </ac:spMkLst>
        </pc:spChg>
        <pc:spChg chg="add del">
          <ac:chgData name="Kelly Field" userId="S::kelly.field@downsyndromeuk.co.uk::28088bc8-68ac-40e6-96c2-86d46e2155de" providerId="AD" clId="Web-{43F7D4F2-66AC-646D-63E2-CEDCA8FD272C}" dt="2024-06-11T12:40:31.319" v="275"/>
          <ac:spMkLst>
            <pc:docMk/>
            <pc:sldMk cId="2376189975" sldId="475"/>
            <ac:spMk id="6" creationId="{B52A38A3-A85F-3A1D-B235-1306A7955D53}"/>
          </ac:spMkLst>
        </pc:spChg>
        <pc:spChg chg="add del mod">
          <ac:chgData name="Kelly Field" userId="S::kelly.field@downsyndromeuk.co.uk::28088bc8-68ac-40e6-96c2-86d46e2155de" providerId="AD" clId="Web-{43F7D4F2-66AC-646D-63E2-CEDCA8FD272C}" dt="2024-06-11T12:41:15.727" v="318"/>
          <ac:spMkLst>
            <pc:docMk/>
            <pc:sldMk cId="2376189975" sldId="475"/>
            <ac:spMk id="7" creationId="{5AB130C1-1FFF-F472-FF5A-1FE234A1EE0D}"/>
          </ac:spMkLst>
        </pc:spChg>
        <pc:spChg chg="add mod">
          <ac:chgData name="Kelly Field" userId="S::kelly.field@downsyndromeuk.co.uk::28088bc8-68ac-40e6-96c2-86d46e2155de" providerId="AD" clId="Web-{43F7D4F2-66AC-646D-63E2-CEDCA8FD272C}" dt="2024-06-11T12:42:02.854" v="354" actId="1076"/>
          <ac:spMkLst>
            <pc:docMk/>
            <pc:sldMk cId="2376189975" sldId="475"/>
            <ac:spMk id="8" creationId="{08A38FCA-62F8-7BAA-EAB4-13907ECA6883}"/>
          </ac:spMkLst>
        </pc:spChg>
        <pc:picChg chg="del">
          <ac:chgData name="Kelly Field" userId="S::kelly.field@downsyndromeuk.co.uk::28088bc8-68ac-40e6-96c2-86d46e2155de" providerId="AD" clId="Web-{43F7D4F2-66AC-646D-63E2-CEDCA8FD272C}" dt="2024-06-11T12:39:38.754" v="267"/>
          <ac:picMkLst>
            <pc:docMk/>
            <pc:sldMk cId="2376189975" sldId="475"/>
            <ac:picMk id="2" creationId="{5FB2C82B-2F14-E4EF-7398-27FF1F999A98}"/>
          </ac:picMkLst>
        </pc:picChg>
        <pc:picChg chg="add mod">
          <ac:chgData name="Kelly Field" userId="S::kelly.field@downsyndromeuk.co.uk::28088bc8-68ac-40e6-96c2-86d46e2155de" providerId="AD" clId="Web-{43F7D4F2-66AC-646D-63E2-CEDCA8FD272C}" dt="2024-06-11T12:39:49.130" v="271" actId="1076"/>
          <ac:picMkLst>
            <pc:docMk/>
            <pc:sldMk cId="2376189975" sldId="475"/>
            <ac:picMk id="3" creationId="{8EE5C7A5-FA32-152B-6B58-61B72B4FFE96}"/>
          </ac:picMkLst>
        </pc:picChg>
        <pc:picChg chg="add mod">
          <ac:chgData name="Kelly Field" userId="S::kelly.field@downsyndromeuk.co.uk::28088bc8-68ac-40e6-96c2-86d46e2155de" providerId="AD" clId="Web-{43F7D4F2-66AC-646D-63E2-CEDCA8FD272C}" dt="2024-06-11T12:41:16.883" v="319" actId="1076"/>
          <ac:picMkLst>
            <pc:docMk/>
            <pc:sldMk cId="2376189975" sldId="475"/>
            <ac:picMk id="4" creationId="{E81EA4C8-82B2-5D17-EFE9-C627B0AC48A7}"/>
          </ac:picMkLst>
        </pc:picChg>
      </pc:sldChg>
    </pc:docChg>
  </pc:docChgLst>
  <pc:docChgLst>
    <pc:chgData name="Kelly Field" userId="S::kelly.field@downsyndromeuk.co.uk::28088bc8-68ac-40e6-96c2-86d46e2155de" providerId="AD" clId="Web-{7E6A33CE-E4E4-A5FA-F1BD-86FCA2C4C9D0}"/>
    <pc:docChg chg="addSld delSld modSld sldOrd">
      <pc:chgData name="Kelly Field" userId="S::kelly.field@downsyndromeuk.co.uk::28088bc8-68ac-40e6-96c2-86d46e2155de" providerId="AD" clId="Web-{7E6A33CE-E4E4-A5FA-F1BD-86FCA2C4C9D0}" dt="2024-06-24T12:43:15.396" v="362" actId="20577"/>
      <pc:docMkLst>
        <pc:docMk/>
      </pc:docMkLst>
      <pc:sldChg chg="modSp">
        <pc:chgData name="Kelly Field" userId="S::kelly.field@downsyndromeuk.co.uk::28088bc8-68ac-40e6-96c2-86d46e2155de" providerId="AD" clId="Web-{7E6A33CE-E4E4-A5FA-F1BD-86FCA2C4C9D0}" dt="2024-06-24T12:36:04.996" v="275" actId="20577"/>
        <pc:sldMkLst>
          <pc:docMk/>
          <pc:sldMk cId="1568461366" sldId="300"/>
        </pc:sldMkLst>
        <pc:spChg chg="mod">
          <ac:chgData name="Kelly Field" userId="S::kelly.field@downsyndromeuk.co.uk::28088bc8-68ac-40e6-96c2-86d46e2155de" providerId="AD" clId="Web-{7E6A33CE-E4E4-A5FA-F1BD-86FCA2C4C9D0}" dt="2024-06-24T12:36:04.996" v="275" actId="20577"/>
          <ac:spMkLst>
            <pc:docMk/>
            <pc:sldMk cId="1568461366" sldId="300"/>
            <ac:spMk id="14" creationId="{9B749ADA-4086-83E1-694B-383DA818EC58}"/>
          </ac:spMkLst>
        </pc:spChg>
      </pc:sldChg>
      <pc:sldChg chg="modSp">
        <pc:chgData name="Kelly Field" userId="S::kelly.field@downsyndromeuk.co.uk::28088bc8-68ac-40e6-96c2-86d46e2155de" providerId="AD" clId="Web-{7E6A33CE-E4E4-A5FA-F1BD-86FCA2C4C9D0}" dt="2024-06-24T12:38:35.843" v="309" actId="20577"/>
        <pc:sldMkLst>
          <pc:docMk/>
          <pc:sldMk cId="3424788994" sldId="392"/>
        </pc:sldMkLst>
        <pc:spChg chg="mod">
          <ac:chgData name="Kelly Field" userId="S::kelly.field@downsyndromeuk.co.uk::28088bc8-68ac-40e6-96c2-86d46e2155de" providerId="AD" clId="Web-{7E6A33CE-E4E4-A5FA-F1BD-86FCA2C4C9D0}" dt="2024-06-24T12:38:31.827" v="308" actId="20577"/>
          <ac:spMkLst>
            <pc:docMk/>
            <pc:sldMk cId="3424788994" sldId="392"/>
            <ac:spMk id="3" creationId="{E697272F-3DD9-C643-8D4E-C771B22AD365}"/>
          </ac:spMkLst>
        </pc:spChg>
        <pc:spChg chg="mod">
          <ac:chgData name="Kelly Field" userId="S::kelly.field@downsyndromeuk.co.uk::28088bc8-68ac-40e6-96c2-86d46e2155de" providerId="AD" clId="Web-{7E6A33CE-E4E4-A5FA-F1BD-86FCA2C4C9D0}" dt="2024-06-24T12:38:35.843" v="309" actId="20577"/>
          <ac:spMkLst>
            <pc:docMk/>
            <pc:sldMk cId="3424788994" sldId="392"/>
            <ac:spMk id="10" creationId="{7291ED11-FFF8-488A-2D26-21634A344A50}"/>
          </ac:spMkLst>
        </pc:spChg>
      </pc:sldChg>
      <pc:sldChg chg="modSp">
        <pc:chgData name="Kelly Field" userId="S::kelly.field@downsyndromeuk.co.uk::28088bc8-68ac-40e6-96c2-86d46e2155de" providerId="AD" clId="Web-{7E6A33CE-E4E4-A5FA-F1BD-86FCA2C4C9D0}" dt="2024-06-24T12:33:36.992" v="245" actId="20577"/>
        <pc:sldMkLst>
          <pc:docMk/>
          <pc:sldMk cId="366619842" sldId="394"/>
        </pc:sldMkLst>
        <pc:spChg chg="mod">
          <ac:chgData name="Kelly Field" userId="S::kelly.field@downsyndromeuk.co.uk::28088bc8-68ac-40e6-96c2-86d46e2155de" providerId="AD" clId="Web-{7E6A33CE-E4E4-A5FA-F1BD-86FCA2C4C9D0}" dt="2024-06-24T12:33:32.367" v="244" actId="20577"/>
          <ac:spMkLst>
            <pc:docMk/>
            <pc:sldMk cId="366619842" sldId="394"/>
            <ac:spMk id="9" creationId="{BFEA6746-109D-4A50-B96A-73657161ADAF}"/>
          </ac:spMkLst>
        </pc:spChg>
        <pc:spChg chg="mod">
          <ac:chgData name="Kelly Field" userId="S::kelly.field@downsyndromeuk.co.uk::28088bc8-68ac-40e6-96c2-86d46e2155de" providerId="AD" clId="Web-{7E6A33CE-E4E4-A5FA-F1BD-86FCA2C4C9D0}" dt="2024-06-24T12:33:36.992" v="245" actId="20577"/>
          <ac:spMkLst>
            <pc:docMk/>
            <pc:sldMk cId="366619842" sldId="394"/>
            <ac:spMk id="11" creationId="{D1846CEF-58CB-EBBD-753D-A14CB658C8DB}"/>
          </ac:spMkLst>
        </pc:spChg>
      </pc:sldChg>
      <pc:sldChg chg="addSp delSp modSp">
        <pc:chgData name="Kelly Field" userId="S::kelly.field@downsyndromeuk.co.uk::28088bc8-68ac-40e6-96c2-86d46e2155de" providerId="AD" clId="Web-{7E6A33CE-E4E4-A5FA-F1BD-86FCA2C4C9D0}" dt="2024-06-24T12:35:48.917" v="273" actId="1076"/>
        <pc:sldMkLst>
          <pc:docMk/>
          <pc:sldMk cId="2090549894" sldId="395"/>
        </pc:sldMkLst>
        <pc:spChg chg="add mod">
          <ac:chgData name="Kelly Field" userId="S::kelly.field@downsyndromeuk.co.uk::28088bc8-68ac-40e6-96c2-86d46e2155de" providerId="AD" clId="Web-{7E6A33CE-E4E4-A5FA-F1BD-86FCA2C4C9D0}" dt="2024-06-24T12:35:43.245" v="272" actId="20577"/>
          <ac:spMkLst>
            <pc:docMk/>
            <pc:sldMk cId="2090549894" sldId="395"/>
            <ac:spMk id="23" creationId="{509EC89E-1F3C-E74F-D684-D5D4FE25AEE1}"/>
          </ac:spMkLst>
        </pc:spChg>
        <pc:graphicFrameChg chg="del modGraphic">
          <ac:chgData name="Kelly Field" userId="S::kelly.field@downsyndromeuk.co.uk::28088bc8-68ac-40e6-96c2-86d46e2155de" providerId="AD" clId="Web-{7E6A33CE-E4E4-A5FA-F1BD-86FCA2C4C9D0}" dt="2024-06-24T12:34:12.993" v="251"/>
          <ac:graphicFrameMkLst>
            <pc:docMk/>
            <pc:sldMk cId="2090549894" sldId="395"/>
            <ac:graphicFrameMk id="7" creationId="{E72E43D3-0D23-A059-A240-A0AB552044E6}"/>
          </ac:graphicFrameMkLst>
        </pc:graphicFrameChg>
        <pc:graphicFrameChg chg="del">
          <ac:chgData name="Kelly Field" userId="S::kelly.field@downsyndromeuk.co.uk::28088bc8-68ac-40e6-96c2-86d46e2155de" providerId="AD" clId="Web-{7E6A33CE-E4E4-A5FA-F1BD-86FCA2C4C9D0}" dt="2024-06-24T12:34:12.071" v="250"/>
          <ac:graphicFrameMkLst>
            <pc:docMk/>
            <pc:sldMk cId="2090549894" sldId="395"/>
            <ac:graphicFrameMk id="11" creationId="{6556F77A-2EBD-EDBA-EAFF-B257472A3771}"/>
          </ac:graphicFrameMkLst>
        </pc:graphicFrameChg>
        <pc:picChg chg="mod">
          <ac:chgData name="Kelly Field" userId="S::kelly.field@downsyndromeuk.co.uk::28088bc8-68ac-40e6-96c2-86d46e2155de" providerId="AD" clId="Web-{7E6A33CE-E4E4-A5FA-F1BD-86FCA2C4C9D0}" dt="2024-06-24T12:35:48.917" v="273" actId="1076"/>
          <ac:picMkLst>
            <pc:docMk/>
            <pc:sldMk cId="2090549894" sldId="395"/>
            <ac:picMk id="6" creationId="{DA9046C0-6D23-72D5-313C-43B34F0FF347}"/>
          </ac:picMkLst>
        </pc:picChg>
      </pc:sldChg>
      <pc:sldChg chg="addSp delSp modSp">
        <pc:chgData name="Kelly Field" userId="S::kelly.field@downsyndromeuk.co.uk::28088bc8-68ac-40e6-96c2-86d46e2155de" providerId="AD" clId="Web-{7E6A33CE-E4E4-A5FA-F1BD-86FCA2C4C9D0}" dt="2024-06-24T12:37:07.857" v="298" actId="1076"/>
        <pc:sldMkLst>
          <pc:docMk/>
          <pc:sldMk cId="3091470434" sldId="397"/>
        </pc:sldMkLst>
        <pc:spChg chg="add del mod">
          <ac:chgData name="Kelly Field" userId="S::kelly.field@downsyndromeuk.co.uk::28088bc8-68ac-40e6-96c2-86d46e2155de" providerId="AD" clId="Web-{7E6A33CE-E4E4-A5FA-F1BD-86FCA2C4C9D0}" dt="2024-06-24T12:36:44.809" v="287"/>
          <ac:spMkLst>
            <pc:docMk/>
            <pc:sldMk cId="3091470434" sldId="397"/>
            <ac:spMk id="7" creationId="{0058C03E-2A46-5F94-59D5-8E455B754949}"/>
          </ac:spMkLst>
        </pc:spChg>
        <pc:spChg chg="add mod">
          <ac:chgData name="Kelly Field" userId="S::kelly.field@downsyndromeuk.co.uk::28088bc8-68ac-40e6-96c2-86d46e2155de" providerId="AD" clId="Web-{7E6A33CE-E4E4-A5FA-F1BD-86FCA2C4C9D0}" dt="2024-06-24T12:37:07.857" v="298" actId="1076"/>
          <ac:spMkLst>
            <pc:docMk/>
            <pc:sldMk cId="3091470434" sldId="397"/>
            <ac:spMk id="8" creationId="{4A50A2B2-657A-B350-CABC-47B9D906D4CF}"/>
          </ac:spMkLst>
        </pc:spChg>
        <pc:graphicFrameChg chg="del">
          <ac:chgData name="Kelly Field" userId="S::kelly.field@downsyndromeuk.co.uk::28088bc8-68ac-40e6-96c2-86d46e2155de" providerId="AD" clId="Web-{7E6A33CE-E4E4-A5FA-F1BD-86FCA2C4C9D0}" dt="2024-06-24T12:36:36.512" v="284"/>
          <ac:graphicFrameMkLst>
            <pc:docMk/>
            <pc:sldMk cId="3091470434" sldId="397"/>
            <ac:graphicFrameMk id="4" creationId="{754B0CDC-444E-32B7-04DE-706B331DE712}"/>
          </ac:graphicFrameMkLst>
        </pc:graphicFrameChg>
      </pc:sldChg>
      <pc:sldChg chg="modSp">
        <pc:chgData name="Kelly Field" userId="S::kelly.field@downsyndromeuk.co.uk::28088bc8-68ac-40e6-96c2-86d46e2155de" providerId="AD" clId="Web-{7E6A33CE-E4E4-A5FA-F1BD-86FCA2C4C9D0}" dt="2024-06-24T12:32:59.742" v="241" actId="20577"/>
        <pc:sldMkLst>
          <pc:docMk/>
          <pc:sldMk cId="4082747179" sldId="430"/>
        </pc:sldMkLst>
        <pc:spChg chg="mod">
          <ac:chgData name="Kelly Field" userId="S::kelly.field@downsyndromeuk.co.uk::28088bc8-68ac-40e6-96c2-86d46e2155de" providerId="AD" clId="Web-{7E6A33CE-E4E4-A5FA-F1BD-86FCA2C4C9D0}" dt="2024-06-24T12:32:59.742" v="241" actId="20577"/>
          <ac:spMkLst>
            <pc:docMk/>
            <pc:sldMk cId="4082747179" sldId="430"/>
            <ac:spMk id="4" creationId="{FF170D71-C6DD-7CDC-2FDF-6B9B949F0CC1}"/>
          </ac:spMkLst>
        </pc:spChg>
      </pc:sldChg>
      <pc:sldChg chg="modSp">
        <pc:chgData name="Kelly Field" userId="S::kelly.field@downsyndromeuk.co.uk::28088bc8-68ac-40e6-96c2-86d46e2155de" providerId="AD" clId="Web-{7E6A33CE-E4E4-A5FA-F1BD-86FCA2C4C9D0}" dt="2024-06-24T12:33:11.304" v="242" actId="20577"/>
        <pc:sldMkLst>
          <pc:docMk/>
          <pc:sldMk cId="3799775300" sldId="431"/>
        </pc:sldMkLst>
        <pc:spChg chg="mod">
          <ac:chgData name="Kelly Field" userId="S::kelly.field@downsyndromeuk.co.uk::28088bc8-68ac-40e6-96c2-86d46e2155de" providerId="AD" clId="Web-{7E6A33CE-E4E4-A5FA-F1BD-86FCA2C4C9D0}" dt="2024-06-24T12:33:11.304" v="242" actId="20577"/>
          <ac:spMkLst>
            <pc:docMk/>
            <pc:sldMk cId="3799775300" sldId="431"/>
            <ac:spMk id="9" creationId="{226D29A1-8769-2CD4-B16E-582E5A3B3735}"/>
          </ac:spMkLst>
        </pc:spChg>
      </pc:sldChg>
      <pc:sldChg chg="modSp">
        <pc:chgData name="Kelly Field" userId="S::kelly.field@downsyndromeuk.co.uk::28088bc8-68ac-40e6-96c2-86d46e2155de" providerId="AD" clId="Web-{7E6A33CE-E4E4-A5FA-F1BD-86FCA2C4C9D0}" dt="2024-06-24T12:33:22.039" v="243" actId="20577"/>
        <pc:sldMkLst>
          <pc:docMk/>
          <pc:sldMk cId="644280297" sldId="435"/>
        </pc:sldMkLst>
        <pc:spChg chg="mod">
          <ac:chgData name="Kelly Field" userId="S::kelly.field@downsyndromeuk.co.uk::28088bc8-68ac-40e6-96c2-86d46e2155de" providerId="AD" clId="Web-{7E6A33CE-E4E4-A5FA-F1BD-86FCA2C4C9D0}" dt="2024-06-24T12:33:22.039" v="243" actId="20577"/>
          <ac:spMkLst>
            <pc:docMk/>
            <pc:sldMk cId="644280297" sldId="435"/>
            <ac:spMk id="3" creationId="{E697272F-3DD9-C643-8D4E-C771B22AD365}"/>
          </ac:spMkLst>
        </pc:spChg>
      </pc:sldChg>
      <pc:sldChg chg="modSp">
        <pc:chgData name="Kelly Field" userId="S::kelly.field@downsyndromeuk.co.uk::28088bc8-68ac-40e6-96c2-86d46e2155de" providerId="AD" clId="Web-{7E6A33CE-E4E4-A5FA-F1BD-86FCA2C4C9D0}" dt="2024-06-24T12:38:57.078" v="313" actId="20577"/>
        <pc:sldMkLst>
          <pc:docMk/>
          <pc:sldMk cId="309439922" sldId="441"/>
        </pc:sldMkLst>
        <pc:spChg chg="mod">
          <ac:chgData name="Kelly Field" userId="S::kelly.field@downsyndromeuk.co.uk::28088bc8-68ac-40e6-96c2-86d46e2155de" providerId="AD" clId="Web-{7E6A33CE-E4E4-A5FA-F1BD-86FCA2C4C9D0}" dt="2024-06-24T12:38:57.078" v="313" actId="20577"/>
          <ac:spMkLst>
            <pc:docMk/>
            <pc:sldMk cId="309439922" sldId="441"/>
            <ac:spMk id="3" creationId="{7FBE3EE8-D88D-CB43-515A-A3C5E9D4A5AA}"/>
          </ac:spMkLst>
        </pc:spChg>
        <pc:spChg chg="mod">
          <ac:chgData name="Kelly Field" userId="S::kelly.field@downsyndromeuk.co.uk::28088bc8-68ac-40e6-96c2-86d46e2155de" providerId="AD" clId="Web-{7E6A33CE-E4E4-A5FA-F1BD-86FCA2C4C9D0}" dt="2024-06-24T12:38:53.234" v="312" actId="20577"/>
          <ac:spMkLst>
            <pc:docMk/>
            <pc:sldMk cId="309439922" sldId="441"/>
            <ac:spMk id="4" creationId="{9C6B6095-F552-C2C8-4AF1-3730910E37E7}"/>
          </ac:spMkLst>
        </pc:spChg>
      </pc:sldChg>
      <pc:sldChg chg="modSp">
        <pc:chgData name="Kelly Field" userId="S::kelly.field@downsyndromeuk.co.uk::28088bc8-68ac-40e6-96c2-86d46e2155de" providerId="AD" clId="Web-{7E6A33CE-E4E4-A5FA-F1BD-86FCA2C4C9D0}" dt="2024-06-24T12:39:51.376" v="323" actId="20577"/>
        <pc:sldMkLst>
          <pc:docMk/>
          <pc:sldMk cId="1523467916" sldId="443"/>
        </pc:sldMkLst>
        <pc:spChg chg="mod">
          <ac:chgData name="Kelly Field" userId="S::kelly.field@downsyndromeuk.co.uk::28088bc8-68ac-40e6-96c2-86d46e2155de" providerId="AD" clId="Web-{7E6A33CE-E4E4-A5FA-F1BD-86FCA2C4C9D0}" dt="2024-06-24T12:39:47.626" v="322" actId="20577"/>
          <ac:spMkLst>
            <pc:docMk/>
            <pc:sldMk cId="1523467916" sldId="443"/>
            <ac:spMk id="3" creationId="{E697272F-3DD9-C643-8D4E-C771B22AD365}"/>
          </ac:spMkLst>
        </pc:spChg>
        <pc:spChg chg="mod">
          <ac:chgData name="Kelly Field" userId="S::kelly.field@downsyndromeuk.co.uk::28088bc8-68ac-40e6-96c2-86d46e2155de" providerId="AD" clId="Web-{7E6A33CE-E4E4-A5FA-F1BD-86FCA2C4C9D0}" dt="2024-06-24T12:39:51.376" v="323" actId="20577"/>
          <ac:spMkLst>
            <pc:docMk/>
            <pc:sldMk cId="1523467916" sldId="443"/>
            <ac:spMk id="10" creationId="{7291ED11-FFF8-488A-2D26-21634A344A50}"/>
          </ac:spMkLst>
        </pc:spChg>
      </pc:sldChg>
      <pc:sldChg chg="modSp">
        <pc:chgData name="Kelly Field" userId="S::kelly.field@downsyndromeuk.co.uk::28088bc8-68ac-40e6-96c2-86d46e2155de" providerId="AD" clId="Web-{7E6A33CE-E4E4-A5FA-F1BD-86FCA2C4C9D0}" dt="2024-06-24T12:40:05.517" v="325" actId="20577"/>
        <pc:sldMkLst>
          <pc:docMk/>
          <pc:sldMk cId="467922649" sldId="447"/>
        </pc:sldMkLst>
        <pc:spChg chg="mod">
          <ac:chgData name="Kelly Field" userId="S::kelly.field@downsyndromeuk.co.uk::28088bc8-68ac-40e6-96c2-86d46e2155de" providerId="AD" clId="Web-{7E6A33CE-E4E4-A5FA-F1BD-86FCA2C4C9D0}" dt="2024-06-24T12:40:01.814" v="324" actId="20577"/>
          <ac:spMkLst>
            <pc:docMk/>
            <pc:sldMk cId="467922649" sldId="447"/>
            <ac:spMk id="3" creationId="{E697272F-3DD9-C643-8D4E-C771B22AD365}"/>
          </ac:spMkLst>
        </pc:spChg>
        <pc:spChg chg="mod">
          <ac:chgData name="Kelly Field" userId="S::kelly.field@downsyndromeuk.co.uk::28088bc8-68ac-40e6-96c2-86d46e2155de" providerId="AD" clId="Web-{7E6A33CE-E4E4-A5FA-F1BD-86FCA2C4C9D0}" dt="2024-06-24T12:40:05.517" v="325" actId="20577"/>
          <ac:spMkLst>
            <pc:docMk/>
            <pc:sldMk cId="467922649" sldId="447"/>
            <ac:spMk id="10" creationId="{7291ED11-FFF8-488A-2D26-21634A344A50}"/>
          </ac:spMkLst>
        </pc:spChg>
      </pc:sldChg>
      <pc:sldChg chg="modSp">
        <pc:chgData name="Kelly Field" userId="S::kelly.field@downsyndromeuk.co.uk::28088bc8-68ac-40e6-96c2-86d46e2155de" providerId="AD" clId="Web-{7E6A33CE-E4E4-A5FA-F1BD-86FCA2C4C9D0}" dt="2024-06-24T12:38:24.530" v="307" actId="20577"/>
        <pc:sldMkLst>
          <pc:docMk/>
          <pc:sldMk cId="2875893541" sldId="450"/>
        </pc:sldMkLst>
        <pc:spChg chg="mod">
          <ac:chgData name="Kelly Field" userId="S::kelly.field@downsyndromeuk.co.uk::28088bc8-68ac-40e6-96c2-86d46e2155de" providerId="AD" clId="Web-{7E6A33CE-E4E4-A5FA-F1BD-86FCA2C4C9D0}" dt="2024-06-24T12:38:12.296" v="304" actId="20577"/>
          <ac:spMkLst>
            <pc:docMk/>
            <pc:sldMk cId="2875893541" sldId="450"/>
            <ac:spMk id="3" creationId="{E697272F-3DD9-C643-8D4E-C771B22AD365}"/>
          </ac:spMkLst>
        </pc:spChg>
        <pc:spChg chg="mod">
          <ac:chgData name="Kelly Field" userId="S::kelly.field@downsyndromeuk.co.uk::28088bc8-68ac-40e6-96c2-86d46e2155de" providerId="AD" clId="Web-{7E6A33CE-E4E4-A5FA-F1BD-86FCA2C4C9D0}" dt="2024-06-24T12:38:16.624" v="305" actId="20577"/>
          <ac:spMkLst>
            <pc:docMk/>
            <pc:sldMk cId="2875893541" sldId="450"/>
            <ac:spMk id="8" creationId="{45E9F828-5AAD-9FDC-2A52-D0B58FF2164A}"/>
          </ac:spMkLst>
        </pc:spChg>
        <pc:spChg chg="mod">
          <ac:chgData name="Kelly Field" userId="S::kelly.field@downsyndromeuk.co.uk::28088bc8-68ac-40e6-96c2-86d46e2155de" providerId="AD" clId="Web-{7E6A33CE-E4E4-A5FA-F1BD-86FCA2C4C9D0}" dt="2024-06-24T12:38:24.530" v="307" actId="20577"/>
          <ac:spMkLst>
            <pc:docMk/>
            <pc:sldMk cId="2875893541" sldId="450"/>
            <ac:spMk id="9" creationId="{7890B698-64A7-F1BE-CB19-07B6D41F6051}"/>
          </ac:spMkLst>
        </pc:spChg>
        <pc:spChg chg="mod">
          <ac:chgData name="Kelly Field" userId="S::kelly.field@downsyndromeuk.co.uk::28088bc8-68ac-40e6-96c2-86d46e2155de" providerId="AD" clId="Web-{7E6A33CE-E4E4-A5FA-F1BD-86FCA2C4C9D0}" dt="2024-06-24T12:38:20.280" v="306" actId="20577"/>
          <ac:spMkLst>
            <pc:docMk/>
            <pc:sldMk cId="2875893541" sldId="450"/>
            <ac:spMk id="10" creationId="{0D56A9B7-8080-AC9B-51A5-04195B887845}"/>
          </ac:spMkLst>
        </pc:spChg>
      </pc:sldChg>
      <pc:sldChg chg="addSp delSp modSp">
        <pc:chgData name="Kelly Field" userId="S::kelly.field@downsyndromeuk.co.uk::28088bc8-68ac-40e6-96c2-86d46e2155de" providerId="AD" clId="Web-{7E6A33CE-E4E4-A5FA-F1BD-86FCA2C4C9D0}" dt="2024-06-24T12:29:03.893" v="196" actId="1076"/>
        <pc:sldMkLst>
          <pc:docMk/>
          <pc:sldMk cId="86552926" sldId="453"/>
        </pc:sldMkLst>
        <pc:spChg chg="del">
          <ac:chgData name="Kelly Field" userId="S::kelly.field@downsyndromeuk.co.uk::28088bc8-68ac-40e6-96c2-86d46e2155de" providerId="AD" clId="Web-{7E6A33CE-E4E4-A5FA-F1BD-86FCA2C4C9D0}" dt="2024-06-24T12:23:57.073" v="49"/>
          <ac:spMkLst>
            <pc:docMk/>
            <pc:sldMk cId="86552926" sldId="453"/>
            <ac:spMk id="2" creationId="{1DAADA35-7DB3-135B-7CFE-F8E573AA6390}"/>
          </ac:spMkLst>
        </pc:spChg>
        <pc:spChg chg="del mod">
          <ac:chgData name="Kelly Field" userId="S::kelly.field@downsyndromeuk.co.uk::28088bc8-68ac-40e6-96c2-86d46e2155de" providerId="AD" clId="Web-{7E6A33CE-E4E4-A5FA-F1BD-86FCA2C4C9D0}" dt="2024-06-24T12:23:53.448" v="47"/>
          <ac:spMkLst>
            <pc:docMk/>
            <pc:sldMk cId="86552926" sldId="453"/>
            <ac:spMk id="3" creationId="{E697272F-3DD9-C643-8D4E-C771B22AD365}"/>
          </ac:spMkLst>
        </pc:spChg>
        <pc:spChg chg="mod">
          <ac:chgData name="Kelly Field" userId="S::kelly.field@downsyndromeuk.co.uk::28088bc8-68ac-40e6-96c2-86d46e2155de" providerId="AD" clId="Web-{7E6A33CE-E4E4-A5FA-F1BD-86FCA2C4C9D0}" dt="2024-06-24T12:27:48.907" v="148" actId="20577"/>
          <ac:spMkLst>
            <pc:docMk/>
            <pc:sldMk cId="86552926" sldId="453"/>
            <ac:spMk id="5" creationId="{E72622FA-323D-6F55-3199-93E580782D92}"/>
          </ac:spMkLst>
        </pc:spChg>
        <pc:spChg chg="add mod">
          <ac:chgData name="Kelly Field" userId="S::kelly.field@downsyndromeuk.co.uk::28088bc8-68ac-40e6-96c2-86d46e2155de" providerId="AD" clId="Web-{7E6A33CE-E4E4-A5FA-F1BD-86FCA2C4C9D0}" dt="2024-06-24T12:29:03.893" v="196" actId="1076"/>
          <ac:spMkLst>
            <pc:docMk/>
            <pc:sldMk cId="86552926" sldId="453"/>
            <ac:spMk id="7" creationId="{0768BE13-6AAF-753D-92F9-7780B77F75E6}"/>
          </ac:spMkLst>
        </pc:spChg>
        <pc:spChg chg="mod">
          <ac:chgData name="Kelly Field" userId="S::kelly.field@downsyndromeuk.co.uk::28088bc8-68ac-40e6-96c2-86d46e2155de" providerId="AD" clId="Web-{7E6A33CE-E4E4-A5FA-F1BD-86FCA2C4C9D0}" dt="2024-06-24T12:27:53.516" v="149" actId="20577"/>
          <ac:spMkLst>
            <pc:docMk/>
            <pc:sldMk cId="86552926" sldId="453"/>
            <ac:spMk id="10" creationId="{7291ED11-FFF8-488A-2D26-21634A344A50}"/>
          </ac:spMkLst>
        </pc:spChg>
        <pc:picChg chg="mod">
          <ac:chgData name="Kelly Field" userId="S::kelly.field@downsyndromeuk.co.uk::28088bc8-68ac-40e6-96c2-86d46e2155de" providerId="AD" clId="Web-{7E6A33CE-E4E4-A5FA-F1BD-86FCA2C4C9D0}" dt="2024-06-24T12:27:23.531" v="141" actId="1076"/>
          <ac:picMkLst>
            <pc:docMk/>
            <pc:sldMk cId="86552926" sldId="453"/>
            <ac:picMk id="19" creationId="{F30AD938-E966-8BE0-581C-EED907B45BFA}"/>
          </ac:picMkLst>
        </pc:picChg>
        <pc:picChg chg="mod">
          <ac:chgData name="Kelly Field" userId="S::kelly.field@downsyndromeuk.co.uk::28088bc8-68ac-40e6-96c2-86d46e2155de" providerId="AD" clId="Web-{7E6A33CE-E4E4-A5FA-F1BD-86FCA2C4C9D0}" dt="2024-06-24T12:27:26.500" v="142" actId="1076"/>
          <ac:picMkLst>
            <pc:docMk/>
            <pc:sldMk cId="86552926" sldId="453"/>
            <ac:picMk id="22" creationId="{1B686512-4B0F-7816-16B9-C5C7EA413124}"/>
          </ac:picMkLst>
        </pc:picChg>
      </pc:sldChg>
      <pc:sldChg chg="modSp">
        <pc:chgData name="Kelly Field" userId="S::kelly.field@downsyndromeuk.co.uk::28088bc8-68ac-40e6-96c2-86d46e2155de" providerId="AD" clId="Web-{7E6A33CE-E4E4-A5FA-F1BD-86FCA2C4C9D0}" dt="2024-06-24T12:41:46.035" v="343" actId="20577"/>
        <pc:sldMkLst>
          <pc:docMk/>
          <pc:sldMk cId="2033185310" sldId="461"/>
        </pc:sldMkLst>
        <pc:spChg chg="mod">
          <ac:chgData name="Kelly Field" userId="S::kelly.field@downsyndromeuk.co.uk::28088bc8-68ac-40e6-96c2-86d46e2155de" providerId="AD" clId="Web-{7E6A33CE-E4E4-A5FA-F1BD-86FCA2C4C9D0}" dt="2024-06-24T12:41:31.441" v="340" actId="20577"/>
          <ac:spMkLst>
            <pc:docMk/>
            <pc:sldMk cId="2033185310" sldId="461"/>
            <ac:spMk id="4" creationId="{B38E1313-06E9-A4F5-95A0-8B593DF7ADF2}"/>
          </ac:spMkLst>
        </pc:spChg>
        <pc:spChg chg="mod">
          <ac:chgData name="Kelly Field" userId="S::kelly.field@downsyndromeuk.co.uk::28088bc8-68ac-40e6-96c2-86d46e2155de" providerId="AD" clId="Web-{7E6A33CE-E4E4-A5FA-F1BD-86FCA2C4C9D0}" dt="2024-06-24T12:41:37.128" v="341" actId="20577"/>
          <ac:spMkLst>
            <pc:docMk/>
            <pc:sldMk cId="2033185310" sldId="461"/>
            <ac:spMk id="5" creationId="{D46BBA67-43A6-4CBF-FB78-6382119B8A95}"/>
          </ac:spMkLst>
        </pc:spChg>
        <pc:spChg chg="mod">
          <ac:chgData name="Kelly Field" userId="S::kelly.field@downsyndromeuk.co.uk::28088bc8-68ac-40e6-96c2-86d46e2155de" providerId="AD" clId="Web-{7E6A33CE-E4E4-A5FA-F1BD-86FCA2C4C9D0}" dt="2024-06-24T12:41:41.863" v="342" actId="20577"/>
          <ac:spMkLst>
            <pc:docMk/>
            <pc:sldMk cId="2033185310" sldId="461"/>
            <ac:spMk id="6" creationId="{449A9C07-8DB5-D57B-FC78-25FAA35AD843}"/>
          </ac:spMkLst>
        </pc:spChg>
        <pc:spChg chg="mod">
          <ac:chgData name="Kelly Field" userId="S::kelly.field@downsyndromeuk.co.uk::28088bc8-68ac-40e6-96c2-86d46e2155de" providerId="AD" clId="Web-{7E6A33CE-E4E4-A5FA-F1BD-86FCA2C4C9D0}" dt="2024-06-24T12:41:46.035" v="343" actId="20577"/>
          <ac:spMkLst>
            <pc:docMk/>
            <pc:sldMk cId="2033185310" sldId="461"/>
            <ac:spMk id="7" creationId="{BC908A22-02D7-7291-2A7D-C15AB64FE17E}"/>
          </ac:spMkLst>
        </pc:spChg>
      </pc:sldChg>
      <pc:sldChg chg="modSp">
        <pc:chgData name="Kelly Field" userId="S::kelly.field@downsyndromeuk.co.uk::28088bc8-68ac-40e6-96c2-86d46e2155de" providerId="AD" clId="Web-{7E6A33CE-E4E4-A5FA-F1BD-86FCA2C4C9D0}" dt="2024-06-24T12:41:58.738" v="346" actId="20577"/>
        <pc:sldMkLst>
          <pc:docMk/>
          <pc:sldMk cId="2035533378" sldId="463"/>
        </pc:sldMkLst>
        <pc:spChg chg="mod">
          <ac:chgData name="Kelly Field" userId="S::kelly.field@downsyndromeuk.co.uk::28088bc8-68ac-40e6-96c2-86d46e2155de" providerId="AD" clId="Web-{7E6A33CE-E4E4-A5FA-F1BD-86FCA2C4C9D0}" dt="2024-06-24T12:41:58.738" v="346" actId="20577"/>
          <ac:spMkLst>
            <pc:docMk/>
            <pc:sldMk cId="2035533378" sldId="463"/>
            <ac:spMk id="5" creationId="{75BDC75D-0364-C557-1265-4F84578CBEB0}"/>
          </ac:spMkLst>
        </pc:spChg>
      </pc:sldChg>
      <pc:sldChg chg="modSp">
        <pc:chgData name="Kelly Field" userId="S::kelly.field@downsyndromeuk.co.uk::28088bc8-68ac-40e6-96c2-86d46e2155de" providerId="AD" clId="Web-{7E6A33CE-E4E4-A5FA-F1BD-86FCA2C4C9D0}" dt="2024-06-24T12:41:53.613" v="345" actId="20577"/>
        <pc:sldMkLst>
          <pc:docMk/>
          <pc:sldMk cId="3342300198" sldId="465"/>
        </pc:sldMkLst>
        <pc:spChg chg="mod">
          <ac:chgData name="Kelly Field" userId="S::kelly.field@downsyndromeuk.co.uk::28088bc8-68ac-40e6-96c2-86d46e2155de" providerId="AD" clId="Web-{7E6A33CE-E4E4-A5FA-F1BD-86FCA2C4C9D0}" dt="2024-06-24T12:41:53.613" v="345" actId="20577"/>
          <ac:spMkLst>
            <pc:docMk/>
            <pc:sldMk cId="3342300198" sldId="465"/>
            <ac:spMk id="4" creationId="{48FB8D42-B38D-1B3A-5109-20A04D4B89B6}"/>
          </ac:spMkLst>
        </pc:spChg>
      </pc:sldChg>
      <pc:sldChg chg="modSp">
        <pc:chgData name="Kelly Field" userId="S::kelly.field@downsyndromeuk.co.uk::28088bc8-68ac-40e6-96c2-86d46e2155de" providerId="AD" clId="Web-{7E6A33CE-E4E4-A5FA-F1BD-86FCA2C4C9D0}" dt="2024-06-24T12:42:04.957" v="347" actId="20577"/>
        <pc:sldMkLst>
          <pc:docMk/>
          <pc:sldMk cId="1293078213" sldId="466"/>
        </pc:sldMkLst>
        <pc:spChg chg="mod">
          <ac:chgData name="Kelly Field" userId="S::kelly.field@downsyndromeuk.co.uk::28088bc8-68ac-40e6-96c2-86d46e2155de" providerId="AD" clId="Web-{7E6A33CE-E4E4-A5FA-F1BD-86FCA2C4C9D0}" dt="2024-06-24T12:42:04.957" v="347" actId="20577"/>
          <ac:spMkLst>
            <pc:docMk/>
            <pc:sldMk cId="1293078213" sldId="466"/>
            <ac:spMk id="7" creationId="{BA2417EC-404E-C1E5-925A-1AB741EC0E65}"/>
          </ac:spMkLst>
        </pc:spChg>
      </pc:sldChg>
      <pc:sldChg chg="modSp">
        <pc:chgData name="Kelly Field" userId="S::kelly.field@downsyndromeuk.co.uk::28088bc8-68ac-40e6-96c2-86d46e2155de" providerId="AD" clId="Web-{7E6A33CE-E4E4-A5FA-F1BD-86FCA2C4C9D0}" dt="2024-06-24T12:42:27.208" v="351" actId="20577"/>
        <pc:sldMkLst>
          <pc:docMk/>
          <pc:sldMk cId="1470271132" sldId="468"/>
        </pc:sldMkLst>
        <pc:spChg chg="mod">
          <ac:chgData name="Kelly Field" userId="S::kelly.field@downsyndromeuk.co.uk::28088bc8-68ac-40e6-96c2-86d46e2155de" providerId="AD" clId="Web-{7E6A33CE-E4E4-A5FA-F1BD-86FCA2C4C9D0}" dt="2024-06-24T12:42:27.208" v="351" actId="20577"/>
          <ac:spMkLst>
            <pc:docMk/>
            <pc:sldMk cId="1470271132" sldId="468"/>
            <ac:spMk id="5" creationId="{AAF9AE82-FF3C-D9AD-080E-C5337D7068CB}"/>
          </ac:spMkLst>
        </pc:spChg>
      </pc:sldChg>
      <pc:sldChg chg="modSp">
        <pc:chgData name="Kelly Field" userId="S::kelly.field@downsyndromeuk.co.uk::28088bc8-68ac-40e6-96c2-86d46e2155de" providerId="AD" clId="Web-{7E6A33CE-E4E4-A5FA-F1BD-86FCA2C4C9D0}" dt="2024-06-24T12:42:10.488" v="348" actId="20577"/>
        <pc:sldMkLst>
          <pc:docMk/>
          <pc:sldMk cId="1036688884" sldId="469"/>
        </pc:sldMkLst>
        <pc:spChg chg="mod">
          <ac:chgData name="Kelly Field" userId="S::kelly.field@downsyndromeuk.co.uk::28088bc8-68ac-40e6-96c2-86d46e2155de" providerId="AD" clId="Web-{7E6A33CE-E4E4-A5FA-F1BD-86FCA2C4C9D0}" dt="2024-06-24T12:42:10.488" v="348" actId="20577"/>
          <ac:spMkLst>
            <pc:docMk/>
            <pc:sldMk cId="1036688884" sldId="469"/>
            <ac:spMk id="5" creationId="{8C3BE123-85D5-E027-4DB7-95552C39F0A4}"/>
          </ac:spMkLst>
        </pc:spChg>
      </pc:sldChg>
      <pc:sldChg chg="modSp">
        <pc:chgData name="Kelly Field" userId="S::kelly.field@downsyndromeuk.co.uk::28088bc8-68ac-40e6-96c2-86d46e2155de" providerId="AD" clId="Web-{7E6A33CE-E4E4-A5FA-F1BD-86FCA2C4C9D0}" dt="2024-06-24T12:42:16.395" v="349" actId="20577"/>
        <pc:sldMkLst>
          <pc:docMk/>
          <pc:sldMk cId="3329055510" sldId="470"/>
        </pc:sldMkLst>
        <pc:spChg chg="mod">
          <ac:chgData name="Kelly Field" userId="S::kelly.field@downsyndromeuk.co.uk::28088bc8-68ac-40e6-96c2-86d46e2155de" providerId="AD" clId="Web-{7E6A33CE-E4E4-A5FA-F1BD-86FCA2C4C9D0}" dt="2024-06-24T12:42:16.395" v="349" actId="20577"/>
          <ac:spMkLst>
            <pc:docMk/>
            <pc:sldMk cId="3329055510" sldId="470"/>
            <ac:spMk id="5" creationId="{8C3BE123-85D5-E027-4DB7-95552C39F0A4}"/>
          </ac:spMkLst>
        </pc:spChg>
      </pc:sldChg>
      <pc:sldChg chg="modSp">
        <pc:chgData name="Kelly Field" userId="S::kelly.field@downsyndromeuk.co.uk::28088bc8-68ac-40e6-96c2-86d46e2155de" providerId="AD" clId="Web-{7E6A33CE-E4E4-A5FA-F1BD-86FCA2C4C9D0}" dt="2024-06-24T12:42:21.364" v="350" actId="20577"/>
        <pc:sldMkLst>
          <pc:docMk/>
          <pc:sldMk cId="3561366893" sldId="471"/>
        </pc:sldMkLst>
        <pc:spChg chg="mod">
          <ac:chgData name="Kelly Field" userId="S::kelly.field@downsyndromeuk.co.uk::28088bc8-68ac-40e6-96c2-86d46e2155de" providerId="AD" clId="Web-{7E6A33CE-E4E4-A5FA-F1BD-86FCA2C4C9D0}" dt="2024-06-24T12:42:21.364" v="350" actId="20577"/>
          <ac:spMkLst>
            <pc:docMk/>
            <pc:sldMk cId="3561366893" sldId="471"/>
            <ac:spMk id="5" creationId="{8C3BE123-85D5-E027-4DB7-95552C39F0A4}"/>
          </ac:spMkLst>
        </pc:spChg>
      </pc:sldChg>
      <pc:sldChg chg="modSp">
        <pc:chgData name="Kelly Field" userId="S::kelly.field@downsyndromeuk.co.uk::28088bc8-68ac-40e6-96c2-86d46e2155de" providerId="AD" clId="Web-{7E6A33CE-E4E4-A5FA-F1BD-86FCA2C4C9D0}" dt="2024-06-24T12:40:59.831" v="334" actId="20577"/>
        <pc:sldMkLst>
          <pc:docMk/>
          <pc:sldMk cId="2172260858" sldId="479"/>
        </pc:sldMkLst>
        <pc:spChg chg="mod">
          <ac:chgData name="Kelly Field" userId="S::kelly.field@downsyndromeuk.co.uk::28088bc8-68ac-40e6-96c2-86d46e2155de" providerId="AD" clId="Web-{7E6A33CE-E4E4-A5FA-F1BD-86FCA2C4C9D0}" dt="2024-06-24T12:40:56.721" v="333" actId="20577"/>
          <ac:spMkLst>
            <pc:docMk/>
            <pc:sldMk cId="2172260858" sldId="479"/>
            <ac:spMk id="4" creationId="{143EC52C-EB8B-4FC2-FB26-69EBD4A8A4B8}"/>
          </ac:spMkLst>
        </pc:spChg>
        <pc:spChg chg="mod">
          <ac:chgData name="Kelly Field" userId="S::kelly.field@downsyndromeuk.co.uk::28088bc8-68ac-40e6-96c2-86d46e2155de" providerId="AD" clId="Web-{7E6A33CE-E4E4-A5FA-F1BD-86FCA2C4C9D0}" dt="2024-06-24T12:40:53.065" v="331" actId="20577"/>
          <ac:spMkLst>
            <pc:docMk/>
            <pc:sldMk cId="2172260858" sldId="479"/>
            <ac:spMk id="6" creationId="{F45F6B19-A0B8-B66E-BDF8-C6AB8D945E64}"/>
          </ac:spMkLst>
        </pc:spChg>
        <pc:spChg chg="mod">
          <ac:chgData name="Kelly Field" userId="S::kelly.field@downsyndromeuk.co.uk::28088bc8-68ac-40e6-96c2-86d46e2155de" providerId="AD" clId="Web-{7E6A33CE-E4E4-A5FA-F1BD-86FCA2C4C9D0}" dt="2024-06-24T12:40:59.831" v="334" actId="20577"/>
          <ac:spMkLst>
            <pc:docMk/>
            <pc:sldMk cId="2172260858" sldId="479"/>
            <ac:spMk id="8" creationId="{F82223AC-B6AE-9AD5-B680-42A2F35F6A2E}"/>
          </ac:spMkLst>
        </pc:spChg>
      </pc:sldChg>
      <pc:sldChg chg="modSp">
        <pc:chgData name="Kelly Field" userId="S::kelly.field@downsyndromeuk.co.uk::28088bc8-68ac-40e6-96c2-86d46e2155de" providerId="AD" clId="Web-{7E6A33CE-E4E4-A5FA-F1BD-86FCA2C4C9D0}" dt="2024-06-24T12:41:05.487" v="335" actId="20577"/>
        <pc:sldMkLst>
          <pc:docMk/>
          <pc:sldMk cId="2524454433" sldId="481"/>
        </pc:sldMkLst>
        <pc:spChg chg="mod">
          <ac:chgData name="Kelly Field" userId="S::kelly.field@downsyndromeuk.co.uk::28088bc8-68ac-40e6-96c2-86d46e2155de" providerId="AD" clId="Web-{7E6A33CE-E4E4-A5FA-F1BD-86FCA2C4C9D0}" dt="2024-06-24T12:41:05.487" v="335" actId="20577"/>
          <ac:spMkLst>
            <pc:docMk/>
            <pc:sldMk cId="2524454433" sldId="481"/>
            <ac:spMk id="5" creationId="{E2712F05-C444-117E-0011-18E94C8A45C6}"/>
          </ac:spMkLst>
        </pc:spChg>
      </pc:sldChg>
      <pc:sldChg chg="modSp">
        <pc:chgData name="Kelly Field" userId="S::kelly.field@downsyndromeuk.co.uk::28088bc8-68ac-40e6-96c2-86d46e2155de" providerId="AD" clId="Web-{7E6A33CE-E4E4-A5FA-F1BD-86FCA2C4C9D0}" dt="2024-06-24T12:41:09.971" v="336" actId="20577"/>
        <pc:sldMkLst>
          <pc:docMk/>
          <pc:sldMk cId="2117678005" sldId="482"/>
        </pc:sldMkLst>
        <pc:spChg chg="mod">
          <ac:chgData name="Kelly Field" userId="S::kelly.field@downsyndromeuk.co.uk::28088bc8-68ac-40e6-96c2-86d46e2155de" providerId="AD" clId="Web-{7E6A33CE-E4E4-A5FA-F1BD-86FCA2C4C9D0}" dt="2024-06-24T12:41:09.971" v="336" actId="20577"/>
          <ac:spMkLst>
            <pc:docMk/>
            <pc:sldMk cId="2117678005" sldId="482"/>
            <ac:spMk id="6" creationId="{934C5420-14D7-7ADA-4D58-43C872947A88}"/>
          </ac:spMkLst>
        </pc:spChg>
      </pc:sldChg>
      <pc:sldChg chg="modSp">
        <pc:chgData name="Kelly Field" userId="S::kelly.field@downsyndromeuk.co.uk::28088bc8-68ac-40e6-96c2-86d46e2155de" providerId="AD" clId="Web-{7E6A33CE-E4E4-A5FA-F1BD-86FCA2C4C9D0}" dt="2024-06-24T12:41:14.987" v="337" actId="20577"/>
        <pc:sldMkLst>
          <pc:docMk/>
          <pc:sldMk cId="4157762343" sldId="483"/>
        </pc:sldMkLst>
        <pc:spChg chg="mod">
          <ac:chgData name="Kelly Field" userId="S::kelly.field@downsyndromeuk.co.uk::28088bc8-68ac-40e6-96c2-86d46e2155de" providerId="AD" clId="Web-{7E6A33CE-E4E4-A5FA-F1BD-86FCA2C4C9D0}" dt="2024-06-24T12:41:14.987" v="337" actId="20577"/>
          <ac:spMkLst>
            <pc:docMk/>
            <pc:sldMk cId="4157762343" sldId="483"/>
            <ac:spMk id="6" creationId="{9BCBD468-BBB6-87CB-1A17-2876BD55DD59}"/>
          </ac:spMkLst>
        </pc:spChg>
      </pc:sldChg>
      <pc:sldChg chg="modSp">
        <pc:chgData name="Kelly Field" userId="S::kelly.field@downsyndromeuk.co.uk::28088bc8-68ac-40e6-96c2-86d46e2155de" providerId="AD" clId="Web-{7E6A33CE-E4E4-A5FA-F1BD-86FCA2C4C9D0}" dt="2024-06-24T12:41:24.347" v="339" actId="20577"/>
        <pc:sldMkLst>
          <pc:docMk/>
          <pc:sldMk cId="2947340182" sldId="484"/>
        </pc:sldMkLst>
        <pc:spChg chg="mod">
          <ac:chgData name="Kelly Field" userId="S::kelly.field@downsyndromeuk.co.uk::28088bc8-68ac-40e6-96c2-86d46e2155de" providerId="AD" clId="Web-{7E6A33CE-E4E4-A5FA-F1BD-86FCA2C4C9D0}" dt="2024-06-24T12:41:24.347" v="339" actId="20577"/>
          <ac:spMkLst>
            <pc:docMk/>
            <pc:sldMk cId="2947340182" sldId="484"/>
            <ac:spMk id="6" creationId="{A2BFC690-A8B8-883E-C3A3-8111D4C52D69}"/>
          </ac:spMkLst>
        </pc:spChg>
      </pc:sldChg>
      <pc:sldChg chg="modSp">
        <pc:chgData name="Kelly Field" userId="S::kelly.field@downsyndromeuk.co.uk::28088bc8-68ac-40e6-96c2-86d46e2155de" providerId="AD" clId="Web-{7E6A33CE-E4E4-A5FA-F1BD-86FCA2C4C9D0}" dt="2024-06-24T12:43:10.333" v="361" actId="20577"/>
        <pc:sldMkLst>
          <pc:docMk/>
          <pc:sldMk cId="281601723" sldId="485"/>
        </pc:sldMkLst>
        <pc:spChg chg="mod">
          <ac:chgData name="Kelly Field" userId="S::kelly.field@downsyndromeuk.co.uk::28088bc8-68ac-40e6-96c2-86d46e2155de" providerId="AD" clId="Web-{7E6A33CE-E4E4-A5FA-F1BD-86FCA2C4C9D0}" dt="2024-06-24T12:43:10.333" v="361" actId="20577"/>
          <ac:spMkLst>
            <pc:docMk/>
            <pc:sldMk cId="281601723" sldId="485"/>
            <ac:spMk id="2" creationId="{3EF88D83-7AD9-88DB-FC9C-3131FC6698BC}"/>
          </ac:spMkLst>
        </pc:spChg>
      </pc:sldChg>
      <pc:sldChg chg="modSp">
        <pc:chgData name="Kelly Field" userId="S::kelly.field@downsyndromeuk.co.uk::28088bc8-68ac-40e6-96c2-86d46e2155de" providerId="AD" clId="Web-{7E6A33CE-E4E4-A5FA-F1BD-86FCA2C4C9D0}" dt="2024-06-24T12:43:15.396" v="362" actId="20577"/>
        <pc:sldMkLst>
          <pc:docMk/>
          <pc:sldMk cId="1783275030" sldId="486"/>
        </pc:sldMkLst>
        <pc:spChg chg="mod">
          <ac:chgData name="Kelly Field" userId="S::kelly.field@downsyndromeuk.co.uk::28088bc8-68ac-40e6-96c2-86d46e2155de" providerId="AD" clId="Web-{7E6A33CE-E4E4-A5FA-F1BD-86FCA2C4C9D0}" dt="2024-06-24T12:43:15.396" v="362" actId="20577"/>
          <ac:spMkLst>
            <pc:docMk/>
            <pc:sldMk cId="1783275030" sldId="486"/>
            <ac:spMk id="2" creationId="{3EF88D83-7AD9-88DB-FC9C-3131FC6698BC}"/>
          </ac:spMkLst>
        </pc:spChg>
      </pc:sldChg>
      <pc:sldChg chg="modSp">
        <pc:chgData name="Kelly Field" userId="S::kelly.field@downsyndromeuk.co.uk::28088bc8-68ac-40e6-96c2-86d46e2155de" providerId="AD" clId="Web-{7E6A33CE-E4E4-A5FA-F1BD-86FCA2C4C9D0}" dt="2024-06-24T12:40:25.533" v="327" actId="20577"/>
        <pc:sldMkLst>
          <pc:docMk/>
          <pc:sldMk cId="3468952440" sldId="488"/>
        </pc:sldMkLst>
        <pc:spChg chg="mod">
          <ac:chgData name="Kelly Field" userId="S::kelly.field@downsyndromeuk.co.uk::28088bc8-68ac-40e6-96c2-86d46e2155de" providerId="AD" clId="Web-{7E6A33CE-E4E4-A5FA-F1BD-86FCA2C4C9D0}" dt="2024-06-24T12:40:25.533" v="327" actId="20577"/>
          <ac:spMkLst>
            <pc:docMk/>
            <pc:sldMk cId="3468952440" sldId="488"/>
            <ac:spMk id="4" creationId="{DD572FDE-BCFF-15A1-226F-257CF7CCFF75}"/>
          </ac:spMkLst>
        </pc:spChg>
        <pc:spChg chg="mod">
          <ac:chgData name="Kelly Field" userId="S::kelly.field@downsyndromeuk.co.uk::28088bc8-68ac-40e6-96c2-86d46e2155de" providerId="AD" clId="Web-{7E6A33CE-E4E4-A5FA-F1BD-86FCA2C4C9D0}" dt="2024-06-24T12:40:20.642" v="326" actId="20577"/>
          <ac:spMkLst>
            <pc:docMk/>
            <pc:sldMk cId="3468952440" sldId="488"/>
            <ac:spMk id="6" creationId="{D109359A-241A-032B-1D30-465F27DF63D2}"/>
          </ac:spMkLst>
        </pc:spChg>
      </pc:sldChg>
      <pc:sldChg chg="modSp">
        <pc:chgData name="Kelly Field" userId="S::kelly.field@downsyndromeuk.co.uk::28088bc8-68ac-40e6-96c2-86d46e2155de" providerId="AD" clId="Web-{7E6A33CE-E4E4-A5FA-F1BD-86FCA2C4C9D0}" dt="2024-06-24T12:42:40.708" v="352" actId="20577"/>
        <pc:sldMkLst>
          <pc:docMk/>
          <pc:sldMk cId="663902530" sldId="489"/>
        </pc:sldMkLst>
        <pc:spChg chg="mod">
          <ac:chgData name="Kelly Field" userId="S::kelly.field@downsyndromeuk.co.uk::28088bc8-68ac-40e6-96c2-86d46e2155de" providerId="AD" clId="Web-{7E6A33CE-E4E4-A5FA-F1BD-86FCA2C4C9D0}" dt="2024-06-24T12:42:40.708" v="352" actId="20577"/>
          <ac:spMkLst>
            <pc:docMk/>
            <pc:sldMk cId="663902530" sldId="489"/>
            <ac:spMk id="3" creationId="{F1C4174C-DE55-3ECA-26B9-79B41B551897}"/>
          </ac:spMkLst>
        </pc:spChg>
        <pc:spChg chg="mod">
          <ac:chgData name="Kelly Field" userId="S::kelly.field@downsyndromeuk.co.uk::28088bc8-68ac-40e6-96c2-86d46e2155de" providerId="AD" clId="Web-{7E6A33CE-E4E4-A5FA-F1BD-86FCA2C4C9D0}" dt="2024-06-24T12:40:33.408" v="328" actId="20577"/>
          <ac:spMkLst>
            <pc:docMk/>
            <pc:sldMk cId="663902530" sldId="489"/>
            <ac:spMk id="6" creationId="{D109359A-241A-032B-1D30-465F27DF63D2}"/>
          </ac:spMkLst>
        </pc:spChg>
      </pc:sldChg>
      <pc:sldChg chg="modSp">
        <pc:chgData name="Kelly Field" userId="S::kelly.field@downsyndromeuk.co.uk::28088bc8-68ac-40e6-96c2-86d46e2155de" providerId="AD" clId="Web-{7E6A33CE-E4E4-A5FA-F1BD-86FCA2C4C9D0}" dt="2024-06-24T12:42:50.052" v="355" actId="20577"/>
        <pc:sldMkLst>
          <pc:docMk/>
          <pc:sldMk cId="2680918720" sldId="490"/>
        </pc:sldMkLst>
        <pc:spChg chg="mod">
          <ac:chgData name="Kelly Field" userId="S::kelly.field@downsyndromeuk.co.uk::28088bc8-68ac-40e6-96c2-86d46e2155de" providerId="AD" clId="Web-{7E6A33CE-E4E4-A5FA-F1BD-86FCA2C4C9D0}" dt="2024-06-24T12:42:50.052" v="355" actId="20577"/>
          <ac:spMkLst>
            <pc:docMk/>
            <pc:sldMk cId="2680918720" sldId="490"/>
            <ac:spMk id="3" creationId="{F1C4174C-DE55-3ECA-26B9-79B41B551897}"/>
          </ac:spMkLst>
        </pc:spChg>
        <pc:spChg chg="mod">
          <ac:chgData name="Kelly Field" userId="S::kelly.field@downsyndromeuk.co.uk::28088bc8-68ac-40e6-96c2-86d46e2155de" providerId="AD" clId="Web-{7E6A33CE-E4E4-A5FA-F1BD-86FCA2C4C9D0}" dt="2024-06-24T12:40:39.939" v="329" actId="20577"/>
          <ac:spMkLst>
            <pc:docMk/>
            <pc:sldMk cId="2680918720" sldId="490"/>
            <ac:spMk id="6" creationId="{D109359A-241A-032B-1D30-465F27DF63D2}"/>
          </ac:spMkLst>
        </pc:spChg>
      </pc:sldChg>
      <pc:sldChg chg="modSp">
        <pc:chgData name="Kelly Field" userId="S::kelly.field@downsyndromeuk.co.uk::28088bc8-68ac-40e6-96c2-86d46e2155de" providerId="AD" clId="Web-{7E6A33CE-E4E4-A5FA-F1BD-86FCA2C4C9D0}" dt="2024-06-24T12:40:45.658" v="330" actId="20577"/>
        <pc:sldMkLst>
          <pc:docMk/>
          <pc:sldMk cId="1300280021" sldId="491"/>
        </pc:sldMkLst>
        <pc:spChg chg="mod">
          <ac:chgData name="Kelly Field" userId="S::kelly.field@downsyndromeuk.co.uk::28088bc8-68ac-40e6-96c2-86d46e2155de" providerId="AD" clId="Web-{7E6A33CE-E4E4-A5FA-F1BD-86FCA2C4C9D0}" dt="2024-06-24T12:40:45.658" v="330" actId="20577"/>
          <ac:spMkLst>
            <pc:docMk/>
            <pc:sldMk cId="1300280021" sldId="491"/>
            <ac:spMk id="9" creationId="{059423D3-24A2-A9BA-F7EC-434AD8C1DF4E}"/>
          </ac:spMkLst>
        </pc:spChg>
      </pc:sldChg>
      <pc:sldChg chg="modSp">
        <pc:chgData name="Kelly Field" userId="S::kelly.field@downsyndromeuk.co.uk::28088bc8-68ac-40e6-96c2-86d46e2155de" providerId="AD" clId="Web-{7E6A33CE-E4E4-A5FA-F1BD-86FCA2C4C9D0}" dt="2024-06-24T12:42:59.865" v="358" actId="20577"/>
        <pc:sldMkLst>
          <pc:docMk/>
          <pc:sldMk cId="1746941904" sldId="492"/>
        </pc:sldMkLst>
        <pc:spChg chg="mod">
          <ac:chgData name="Kelly Field" userId="S::kelly.field@downsyndromeuk.co.uk::28088bc8-68ac-40e6-96c2-86d46e2155de" providerId="AD" clId="Web-{7E6A33CE-E4E4-A5FA-F1BD-86FCA2C4C9D0}" dt="2024-06-24T12:42:59.865" v="358" actId="20577"/>
          <ac:spMkLst>
            <pc:docMk/>
            <pc:sldMk cId="1746941904" sldId="492"/>
            <ac:spMk id="2" creationId="{3EF88D83-7AD9-88DB-FC9C-3131FC6698BC}"/>
          </ac:spMkLst>
        </pc:spChg>
      </pc:sldChg>
      <pc:sldChg chg="modSp">
        <pc:chgData name="Kelly Field" userId="S::kelly.field@downsyndromeuk.co.uk::28088bc8-68ac-40e6-96c2-86d46e2155de" providerId="AD" clId="Web-{7E6A33CE-E4E4-A5FA-F1BD-86FCA2C4C9D0}" dt="2024-06-24T12:42:53.771" v="357" actId="20577"/>
        <pc:sldMkLst>
          <pc:docMk/>
          <pc:sldMk cId="3075757674" sldId="500"/>
        </pc:sldMkLst>
        <pc:spChg chg="mod">
          <ac:chgData name="Kelly Field" userId="S::kelly.field@downsyndromeuk.co.uk::28088bc8-68ac-40e6-96c2-86d46e2155de" providerId="AD" clId="Web-{7E6A33CE-E4E4-A5FA-F1BD-86FCA2C4C9D0}" dt="2024-06-24T12:42:53.771" v="357" actId="20577"/>
          <ac:spMkLst>
            <pc:docMk/>
            <pc:sldMk cId="3075757674" sldId="500"/>
            <ac:spMk id="3" creationId="{3A156C55-9F74-DA2E-4419-4DA5B752FBA2}"/>
          </ac:spMkLst>
        </pc:spChg>
      </pc:sldChg>
      <pc:sldChg chg="modSp">
        <pc:chgData name="Kelly Field" userId="S::kelly.field@downsyndromeuk.co.uk::28088bc8-68ac-40e6-96c2-86d46e2155de" providerId="AD" clId="Web-{7E6A33CE-E4E4-A5FA-F1BD-86FCA2C4C9D0}" dt="2024-06-24T12:37:46.654" v="303" actId="20577"/>
        <pc:sldMkLst>
          <pc:docMk/>
          <pc:sldMk cId="2222482871" sldId="503"/>
        </pc:sldMkLst>
        <pc:spChg chg="mod">
          <ac:chgData name="Kelly Field" userId="S::kelly.field@downsyndromeuk.co.uk::28088bc8-68ac-40e6-96c2-86d46e2155de" providerId="AD" clId="Web-{7E6A33CE-E4E4-A5FA-F1BD-86FCA2C4C9D0}" dt="2024-06-24T12:37:46.654" v="303" actId="20577"/>
          <ac:spMkLst>
            <pc:docMk/>
            <pc:sldMk cId="2222482871" sldId="503"/>
            <ac:spMk id="4" creationId="{E4D58037-DDEA-9028-AA47-D11E7C88968B}"/>
          </ac:spMkLst>
        </pc:spChg>
      </pc:sldChg>
      <pc:sldChg chg="modSp">
        <pc:chgData name="Kelly Field" userId="S::kelly.field@downsyndromeuk.co.uk::28088bc8-68ac-40e6-96c2-86d46e2155de" providerId="AD" clId="Web-{7E6A33CE-E4E4-A5FA-F1BD-86FCA2C4C9D0}" dt="2024-06-24T12:36:26.543" v="283" actId="1076"/>
        <pc:sldMkLst>
          <pc:docMk/>
          <pc:sldMk cId="3755760668" sldId="522"/>
        </pc:sldMkLst>
        <pc:spChg chg="mod">
          <ac:chgData name="Kelly Field" userId="S::kelly.field@downsyndromeuk.co.uk::28088bc8-68ac-40e6-96c2-86d46e2155de" providerId="AD" clId="Web-{7E6A33CE-E4E4-A5FA-F1BD-86FCA2C4C9D0}" dt="2024-06-24T12:36:26.543" v="283" actId="1076"/>
          <ac:spMkLst>
            <pc:docMk/>
            <pc:sldMk cId="3755760668" sldId="522"/>
            <ac:spMk id="16" creationId="{6BF08391-6396-DC9D-A8C1-C5BFE2D2E73B}"/>
          </ac:spMkLst>
        </pc:spChg>
      </pc:sldChg>
      <pc:sldChg chg="modSp">
        <pc:chgData name="Kelly Field" userId="S::kelly.field@downsyndromeuk.co.uk::28088bc8-68ac-40e6-96c2-86d46e2155de" providerId="AD" clId="Web-{7E6A33CE-E4E4-A5FA-F1BD-86FCA2C4C9D0}" dt="2024-06-24T12:37:18.029" v="301" actId="20577"/>
        <pc:sldMkLst>
          <pc:docMk/>
          <pc:sldMk cId="679668801" sldId="523"/>
        </pc:sldMkLst>
        <pc:spChg chg="mod">
          <ac:chgData name="Kelly Field" userId="S::kelly.field@downsyndromeuk.co.uk::28088bc8-68ac-40e6-96c2-86d46e2155de" providerId="AD" clId="Web-{7E6A33CE-E4E4-A5FA-F1BD-86FCA2C4C9D0}" dt="2024-06-24T12:37:18.029" v="301" actId="20577"/>
          <ac:spMkLst>
            <pc:docMk/>
            <pc:sldMk cId="679668801" sldId="523"/>
            <ac:spMk id="45" creationId="{D2EF5D1D-F486-BD41-55DB-7F9D41884919}"/>
          </ac:spMkLst>
        </pc:spChg>
      </pc:sldChg>
      <pc:sldChg chg="modSp">
        <pc:chgData name="Kelly Field" userId="S::kelly.field@downsyndromeuk.co.uk::28088bc8-68ac-40e6-96c2-86d46e2155de" providerId="AD" clId="Web-{7E6A33CE-E4E4-A5FA-F1BD-86FCA2C4C9D0}" dt="2024-06-24T12:37:41.670" v="302" actId="20577"/>
        <pc:sldMkLst>
          <pc:docMk/>
          <pc:sldMk cId="729117760" sldId="524"/>
        </pc:sldMkLst>
        <pc:spChg chg="mod">
          <ac:chgData name="Kelly Field" userId="S::kelly.field@downsyndromeuk.co.uk::28088bc8-68ac-40e6-96c2-86d46e2155de" providerId="AD" clId="Web-{7E6A33CE-E4E4-A5FA-F1BD-86FCA2C4C9D0}" dt="2024-06-24T12:37:41.670" v="302" actId="20577"/>
          <ac:spMkLst>
            <pc:docMk/>
            <pc:sldMk cId="729117760" sldId="524"/>
            <ac:spMk id="4" creationId="{E4D58037-DDEA-9028-AA47-D11E7C88968B}"/>
          </ac:spMkLst>
        </pc:spChg>
      </pc:sldChg>
      <pc:sldChg chg="modSp">
        <pc:chgData name="Kelly Field" userId="S::kelly.field@downsyndromeuk.co.uk::28088bc8-68ac-40e6-96c2-86d46e2155de" providerId="AD" clId="Web-{7E6A33CE-E4E4-A5FA-F1BD-86FCA2C4C9D0}" dt="2024-06-24T12:39:28.500" v="319" actId="20577"/>
        <pc:sldMkLst>
          <pc:docMk/>
          <pc:sldMk cId="1468371030" sldId="560"/>
        </pc:sldMkLst>
        <pc:spChg chg="mod">
          <ac:chgData name="Kelly Field" userId="S::kelly.field@downsyndromeuk.co.uk::28088bc8-68ac-40e6-96c2-86d46e2155de" providerId="AD" clId="Web-{7E6A33CE-E4E4-A5FA-F1BD-86FCA2C4C9D0}" dt="2024-06-24T12:39:28.500" v="319" actId="20577"/>
          <ac:spMkLst>
            <pc:docMk/>
            <pc:sldMk cId="1468371030" sldId="560"/>
            <ac:spMk id="5" creationId="{C5379716-4BFD-8976-40AA-345D5B162DEB}"/>
          </ac:spMkLst>
        </pc:spChg>
      </pc:sldChg>
      <pc:sldChg chg="modSp">
        <pc:chgData name="Kelly Field" userId="S::kelly.field@downsyndromeuk.co.uk::28088bc8-68ac-40e6-96c2-86d46e2155de" providerId="AD" clId="Web-{7E6A33CE-E4E4-A5FA-F1BD-86FCA2C4C9D0}" dt="2024-06-24T12:38:44.140" v="310" actId="20577"/>
        <pc:sldMkLst>
          <pc:docMk/>
          <pc:sldMk cId="2855713319" sldId="565"/>
        </pc:sldMkLst>
        <pc:spChg chg="mod">
          <ac:chgData name="Kelly Field" userId="S::kelly.field@downsyndromeuk.co.uk::28088bc8-68ac-40e6-96c2-86d46e2155de" providerId="AD" clId="Web-{7E6A33CE-E4E4-A5FA-F1BD-86FCA2C4C9D0}" dt="2024-06-24T12:38:44.140" v="310" actId="20577"/>
          <ac:spMkLst>
            <pc:docMk/>
            <pc:sldMk cId="2855713319" sldId="565"/>
            <ac:spMk id="3" creationId="{DA3E30AA-5D1E-2200-D72B-6F4E3C7503CB}"/>
          </ac:spMkLst>
        </pc:spChg>
      </pc:sldChg>
      <pc:sldChg chg="modSp">
        <pc:chgData name="Kelly Field" userId="S::kelly.field@downsyndromeuk.co.uk::28088bc8-68ac-40e6-96c2-86d46e2155de" providerId="AD" clId="Web-{7E6A33CE-E4E4-A5FA-F1BD-86FCA2C4C9D0}" dt="2024-06-24T12:38:48.593" v="311" actId="20577"/>
        <pc:sldMkLst>
          <pc:docMk/>
          <pc:sldMk cId="4106095282" sldId="566"/>
        </pc:sldMkLst>
        <pc:spChg chg="mod">
          <ac:chgData name="Kelly Field" userId="S::kelly.field@downsyndromeuk.co.uk::28088bc8-68ac-40e6-96c2-86d46e2155de" providerId="AD" clId="Web-{7E6A33CE-E4E4-A5FA-F1BD-86FCA2C4C9D0}" dt="2024-06-24T12:38:48.593" v="311" actId="20577"/>
          <ac:spMkLst>
            <pc:docMk/>
            <pc:sldMk cId="4106095282" sldId="566"/>
            <ac:spMk id="3" creationId="{DA3E30AA-5D1E-2200-D72B-6F4E3C7503CB}"/>
          </ac:spMkLst>
        </pc:spChg>
      </pc:sldChg>
      <pc:sldChg chg="modSp">
        <pc:chgData name="Kelly Field" userId="S::kelly.field@downsyndromeuk.co.uk::28088bc8-68ac-40e6-96c2-86d46e2155de" providerId="AD" clId="Web-{7E6A33CE-E4E4-A5FA-F1BD-86FCA2C4C9D0}" dt="2024-06-24T12:39:17.219" v="317" actId="20577"/>
        <pc:sldMkLst>
          <pc:docMk/>
          <pc:sldMk cId="2304409625" sldId="568"/>
        </pc:sldMkLst>
        <pc:spChg chg="mod">
          <ac:chgData name="Kelly Field" userId="S::kelly.field@downsyndromeuk.co.uk::28088bc8-68ac-40e6-96c2-86d46e2155de" providerId="AD" clId="Web-{7E6A33CE-E4E4-A5FA-F1BD-86FCA2C4C9D0}" dt="2024-06-24T12:39:13.844" v="316" actId="20577"/>
          <ac:spMkLst>
            <pc:docMk/>
            <pc:sldMk cId="2304409625" sldId="568"/>
            <ac:spMk id="2" creationId="{24FDECF7-15E0-17EA-56BB-8958FB698C9D}"/>
          </ac:spMkLst>
        </pc:spChg>
        <pc:spChg chg="mod">
          <ac:chgData name="Kelly Field" userId="S::kelly.field@downsyndromeuk.co.uk::28088bc8-68ac-40e6-96c2-86d46e2155de" providerId="AD" clId="Web-{7E6A33CE-E4E4-A5FA-F1BD-86FCA2C4C9D0}" dt="2024-06-24T12:39:17.219" v="317" actId="20577"/>
          <ac:spMkLst>
            <pc:docMk/>
            <pc:sldMk cId="2304409625" sldId="568"/>
            <ac:spMk id="3" creationId="{7FBE3EE8-D88D-CB43-515A-A3C5E9D4A5AA}"/>
          </ac:spMkLst>
        </pc:spChg>
      </pc:sldChg>
      <pc:sldChg chg="modSp">
        <pc:chgData name="Kelly Field" userId="S::kelly.field@downsyndromeuk.co.uk::28088bc8-68ac-40e6-96c2-86d46e2155de" providerId="AD" clId="Web-{7E6A33CE-E4E4-A5FA-F1BD-86FCA2C4C9D0}" dt="2024-06-24T12:39:08.375" v="315" actId="20577"/>
        <pc:sldMkLst>
          <pc:docMk/>
          <pc:sldMk cId="863138659" sldId="572"/>
        </pc:sldMkLst>
        <pc:spChg chg="mod">
          <ac:chgData name="Kelly Field" userId="S::kelly.field@downsyndromeuk.co.uk::28088bc8-68ac-40e6-96c2-86d46e2155de" providerId="AD" clId="Web-{7E6A33CE-E4E4-A5FA-F1BD-86FCA2C4C9D0}" dt="2024-06-24T12:39:04.687" v="314" actId="20577"/>
          <ac:spMkLst>
            <pc:docMk/>
            <pc:sldMk cId="863138659" sldId="572"/>
            <ac:spMk id="3" creationId="{7FBE3EE8-D88D-CB43-515A-A3C5E9D4A5AA}"/>
          </ac:spMkLst>
        </pc:spChg>
        <pc:spChg chg="mod">
          <ac:chgData name="Kelly Field" userId="S::kelly.field@downsyndromeuk.co.uk::28088bc8-68ac-40e6-96c2-86d46e2155de" providerId="AD" clId="Web-{7E6A33CE-E4E4-A5FA-F1BD-86FCA2C4C9D0}" dt="2024-06-24T12:39:08.375" v="315" actId="20577"/>
          <ac:spMkLst>
            <pc:docMk/>
            <pc:sldMk cId="863138659" sldId="572"/>
            <ac:spMk id="4" creationId="{3C9A3D45-89B0-B5DD-843C-935D765CD9D3}"/>
          </ac:spMkLst>
        </pc:spChg>
      </pc:sldChg>
      <pc:sldChg chg="modSp">
        <pc:chgData name="Kelly Field" userId="S::kelly.field@downsyndromeuk.co.uk::28088bc8-68ac-40e6-96c2-86d46e2155de" providerId="AD" clId="Web-{7E6A33CE-E4E4-A5FA-F1BD-86FCA2C4C9D0}" dt="2024-06-24T12:39:37.876" v="320" actId="20577"/>
        <pc:sldMkLst>
          <pc:docMk/>
          <pc:sldMk cId="4251309844" sldId="574"/>
        </pc:sldMkLst>
        <pc:spChg chg="mod">
          <ac:chgData name="Kelly Field" userId="S::kelly.field@downsyndromeuk.co.uk::28088bc8-68ac-40e6-96c2-86d46e2155de" providerId="AD" clId="Web-{7E6A33CE-E4E4-A5FA-F1BD-86FCA2C4C9D0}" dt="2024-06-24T12:39:37.876" v="320" actId="20577"/>
          <ac:spMkLst>
            <pc:docMk/>
            <pc:sldMk cId="4251309844" sldId="574"/>
            <ac:spMk id="5" creationId="{619C81D2-EEB8-0398-AD9E-BE7D506C94E5}"/>
          </ac:spMkLst>
        </pc:spChg>
      </pc:sldChg>
      <pc:sldChg chg="modSp">
        <pc:chgData name="Kelly Field" userId="S::kelly.field@downsyndromeuk.co.uk::28088bc8-68ac-40e6-96c2-86d46e2155de" providerId="AD" clId="Web-{7E6A33CE-E4E4-A5FA-F1BD-86FCA2C4C9D0}" dt="2024-06-24T12:39:42.782" v="321" actId="20577"/>
        <pc:sldMkLst>
          <pc:docMk/>
          <pc:sldMk cId="3199013777" sldId="575"/>
        </pc:sldMkLst>
        <pc:spChg chg="mod">
          <ac:chgData name="Kelly Field" userId="S::kelly.field@downsyndromeuk.co.uk::28088bc8-68ac-40e6-96c2-86d46e2155de" providerId="AD" clId="Web-{7E6A33CE-E4E4-A5FA-F1BD-86FCA2C4C9D0}" dt="2024-06-24T12:39:42.782" v="321" actId="20577"/>
          <ac:spMkLst>
            <pc:docMk/>
            <pc:sldMk cId="3199013777" sldId="575"/>
            <ac:spMk id="4" creationId="{2E5BD9FF-1940-4638-90C7-A65C335387FE}"/>
          </ac:spMkLst>
        </pc:spChg>
      </pc:sldChg>
      <pc:sldChg chg="del">
        <pc:chgData name="Kelly Field" userId="S::kelly.field@downsyndromeuk.co.uk::28088bc8-68ac-40e6-96c2-86d46e2155de" providerId="AD" clId="Web-{7E6A33CE-E4E4-A5FA-F1BD-86FCA2C4C9D0}" dt="2024-06-24T12:21:41.742" v="39"/>
        <pc:sldMkLst>
          <pc:docMk/>
          <pc:sldMk cId="528492091" sldId="576"/>
        </pc:sldMkLst>
      </pc:sldChg>
      <pc:sldChg chg="delSp add del replId">
        <pc:chgData name="Kelly Field" userId="S::kelly.field@downsyndromeuk.co.uk::28088bc8-68ac-40e6-96c2-86d46e2155de" providerId="AD" clId="Web-{7E6A33CE-E4E4-A5FA-F1BD-86FCA2C4C9D0}" dt="2024-06-24T12:21:23.429" v="38"/>
        <pc:sldMkLst>
          <pc:docMk/>
          <pc:sldMk cId="2395782733" sldId="577"/>
        </pc:sldMkLst>
        <pc:spChg chg="del">
          <ac:chgData name="Kelly Field" userId="S::kelly.field@downsyndromeuk.co.uk::28088bc8-68ac-40e6-96c2-86d46e2155de" providerId="AD" clId="Web-{7E6A33CE-E4E4-A5FA-F1BD-86FCA2C4C9D0}" dt="2024-06-24T12:19:55.990" v="2"/>
          <ac:spMkLst>
            <pc:docMk/>
            <pc:sldMk cId="2395782733" sldId="577"/>
            <ac:spMk id="6" creationId="{9D79C8BA-8A11-5A75-8C90-2A3633190584}"/>
          </ac:spMkLst>
        </pc:spChg>
      </pc:sldChg>
      <pc:sldChg chg="addSp delSp modSp add replId">
        <pc:chgData name="Kelly Field" userId="S::kelly.field@downsyndromeuk.co.uk::28088bc8-68ac-40e6-96c2-86d46e2155de" providerId="AD" clId="Web-{7E6A33CE-E4E4-A5FA-F1BD-86FCA2C4C9D0}" dt="2024-06-24T12:39:24.407" v="318" actId="20577"/>
        <pc:sldMkLst>
          <pc:docMk/>
          <pc:sldMk cId="1022416004" sldId="578"/>
        </pc:sldMkLst>
        <pc:spChg chg="add del mod">
          <ac:chgData name="Kelly Field" userId="S::kelly.field@downsyndromeuk.co.uk::28088bc8-68ac-40e6-96c2-86d46e2155de" providerId="AD" clId="Web-{7E6A33CE-E4E4-A5FA-F1BD-86FCA2C4C9D0}" dt="2024-06-24T12:20:41.678" v="15"/>
          <ac:spMkLst>
            <pc:docMk/>
            <pc:sldMk cId="1022416004" sldId="578"/>
            <ac:spMk id="2" creationId="{9F714639-3A92-5CC0-DECB-05460FE94620}"/>
          </ac:spMkLst>
        </pc:spChg>
        <pc:spChg chg="mod">
          <ac:chgData name="Kelly Field" userId="S::kelly.field@downsyndromeuk.co.uk::28088bc8-68ac-40e6-96c2-86d46e2155de" providerId="AD" clId="Web-{7E6A33CE-E4E4-A5FA-F1BD-86FCA2C4C9D0}" dt="2024-06-24T12:39:24.407" v="318" actId="20577"/>
          <ac:spMkLst>
            <pc:docMk/>
            <pc:sldMk cId="1022416004" sldId="578"/>
            <ac:spMk id="3" creationId="{DA3E30AA-5D1E-2200-D72B-6F4E3C7503CB}"/>
          </ac:spMkLst>
        </pc:spChg>
      </pc:sldChg>
      <pc:sldChg chg="addSp delSp modSp add replId">
        <pc:chgData name="Kelly Field" userId="S::kelly.field@downsyndromeuk.co.uk::28088bc8-68ac-40e6-96c2-86d46e2155de" providerId="AD" clId="Web-{7E6A33CE-E4E4-A5FA-F1BD-86FCA2C4C9D0}" dt="2024-06-24T12:30:54.583" v="240" actId="1076"/>
        <pc:sldMkLst>
          <pc:docMk/>
          <pc:sldMk cId="2974092569" sldId="579"/>
        </pc:sldMkLst>
        <pc:spChg chg="mod">
          <ac:chgData name="Kelly Field" userId="S::kelly.field@downsyndromeuk.co.uk::28088bc8-68ac-40e6-96c2-86d46e2155de" providerId="AD" clId="Web-{7E6A33CE-E4E4-A5FA-F1BD-86FCA2C4C9D0}" dt="2024-06-24T12:29:26.018" v="198" actId="20577"/>
          <ac:spMkLst>
            <pc:docMk/>
            <pc:sldMk cId="2974092569" sldId="579"/>
            <ac:spMk id="2" creationId="{1DAADA35-7DB3-135B-7CFE-F8E573AA6390}"/>
          </ac:spMkLst>
        </pc:spChg>
        <pc:spChg chg="del">
          <ac:chgData name="Kelly Field" userId="S::kelly.field@downsyndromeuk.co.uk::28088bc8-68ac-40e6-96c2-86d46e2155de" providerId="AD" clId="Web-{7E6A33CE-E4E4-A5FA-F1BD-86FCA2C4C9D0}" dt="2024-06-24T12:23:59.808" v="50"/>
          <ac:spMkLst>
            <pc:docMk/>
            <pc:sldMk cId="2974092569" sldId="579"/>
            <ac:spMk id="3" creationId="{E697272F-3DD9-C643-8D4E-C771B22AD365}"/>
          </ac:spMkLst>
        </pc:spChg>
        <pc:spChg chg="del mod">
          <ac:chgData name="Kelly Field" userId="S::kelly.field@downsyndromeuk.co.uk::28088bc8-68ac-40e6-96c2-86d46e2155de" providerId="AD" clId="Web-{7E6A33CE-E4E4-A5FA-F1BD-86FCA2C4C9D0}" dt="2024-06-24T12:24:01.808" v="53"/>
          <ac:spMkLst>
            <pc:docMk/>
            <pc:sldMk cId="2974092569" sldId="579"/>
            <ac:spMk id="5" creationId="{E72622FA-323D-6F55-3199-93E580782D92}"/>
          </ac:spMkLst>
        </pc:spChg>
        <pc:spChg chg="add mod">
          <ac:chgData name="Kelly Field" userId="S::kelly.field@downsyndromeuk.co.uk::28088bc8-68ac-40e6-96c2-86d46e2155de" providerId="AD" clId="Web-{7E6A33CE-E4E4-A5FA-F1BD-86FCA2C4C9D0}" dt="2024-06-24T12:30:54.583" v="240" actId="1076"/>
          <ac:spMkLst>
            <pc:docMk/>
            <pc:sldMk cId="2974092569" sldId="579"/>
            <ac:spMk id="7" creationId="{6A1B97E7-3FBF-6272-188E-B4BEBA4267D4}"/>
          </ac:spMkLst>
        </pc:spChg>
        <pc:spChg chg="mod">
          <ac:chgData name="Kelly Field" userId="S::kelly.field@downsyndromeuk.co.uk::28088bc8-68ac-40e6-96c2-86d46e2155de" providerId="AD" clId="Web-{7E6A33CE-E4E4-A5FA-F1BD-86FCA2C4C9D0}" dt="2024-06-24T12:29:34.862" v="199" actId="20577"/>
          <ac:spMkLst>
            <pc:docMk/>
            <pc:sldMk cId="2974092569" sldId="579"/>
            <ac:spMk id="10" creationId="{7291ED11-FFF8-488A-2D26-21634A344A50}"/>
          </ac:spMkLst>
        </pc:spChg>
        <pc:picChg chg="mod">
          <ac:chgData name="Kelly Field" userId="S::kelly.field@downsyndromeuk.co.uk::28088bc8-68ac-40e6-96c2-86d46e2155de" providerId="AD" clId="Web-{7E6A33CE-E4E4-A5FA-F1BD-86FCA2C4C9D0}" dt="2024-06-24T12:27:31.562" v="144" actId="1076"/>
          <ac:picMkLst>
            <pc:docMk/>
            <pc:sldMk cId="2974092569" sldId="579"/>
            <ac:picMk id="19" creationId="{F30AD938-E966-8BE0-581C-EED907B45BFA}"/>
          </ac:picMkLst>
        </pc:picChg>
        <pc:picChg chg="mod">
          <ac:chgData name="Kelly Field" userId="S::kelly.field@downsyndromeuk.co.uk::28088bc8-68ac-40e6-96c2-86d46e2155de" providerId="AD" clId="Web-{7E6A33CE-E4E4-A5FA-F1BD-86FCA2C4C9D0}" dt="2024-06-24T12:27:34.266" v="145" actId="1076"/>
          <ac:picMkLst>
            <pc:docMk/>
            <pc:sldMk cId="2974092569" sldId="579"/>
            <ac:picMk id="22" creationId="{1B686512-4B0F-7816-16B9-C5C7EA413124}"/>
          </ac:picMkLst>
        </pc:picChg>
      </pc:sldChg>
      <pc:sldChg chg="addSp delSp modSp add ord replId">
        <pc:chgData name="Kelly Field" userId="S::kelly.field@downsyndromeuk.co.uk::28088bc8-68ac-40e6-96c2-86d46e2155de" providerId="AD" clId="Web-{7E6A33CE-E4E4-A5FA-F1BD-86FCA2C4C9D0}" dt="2024-06-24T12:27:10.296" v="139" actId="20577"/>
        <pc:sldMkLst>
          <pc:docMk/>
          <pc:sldMk cId="1641401151" sldId="580"/>
        </pc:sldMkLst>
        <pc:spChg chg="del">
          <ac:chgData name="Kelly Field" userId="S::kelly.field@downsyndromeuk.co.uk::28088bc8-68ac-40e6-96c2-86d46e2155de" providerId="AD" clId="Web-{7E6A33CE-E4E4-A5FA-F1BD-86FCA2C4C9D0}" dt="2024-06-24T12:23:39.635" v="42"/>
          <ac:spMkLst>
            <pc:docMk/>
            <pc:sldMk cId="1641401151" sldId="580"/>
            <ac:spMk id="2" creationId="{1DAADA35-7DB3-135B-7CFE-F8E573AA6390}"/>
          </ac:spMkLst>
        </pc:spChg>
        <pc:spChg chg="mod">
          <ac:chgData name="Kelly Field" userId="S::kelly.field@downsyndromeuk.co.uk::28088bc8-68ac-40e6-96c2-86d46e2155de" providerId="AD" clId="Web-{7E6A33CE-E4E4-A5FA-F1BD-86FCA2C4C9D0}" dt="2024-06-24T12:24:56.731" v="58" actId="20577"/>
          <ac:spMkLst>
            <pc:docMk/>
            <pc:sldMk cId="1641401151" sldId="580"/>
            <ac:spMk id="3" creationId="{E697272F-3DD9-C643-8D4E-C771B22AD365}"/>
          </ac:spMkLst>
        </pc:spChg>
        <pc:spChg chg="del">
          <ac:chgData name="Kelly Field" userId="S::kelly.field@downsyndromeuk.co.uk::28088bc8-68ac-40e6-96c2-86d46e2155de" providerId="AD" clId="Web-{7E6A33CE-E4E4-A5FA-F1BD-86FCA2C4C9D0}" dt="2024-06-24T12:23:40.463" v="43"/>
          <ac:spMkLst>
            <pc:docMk/>
            <pc:sldMk cId="1641401151" sldId="580"/>
            <ac:spMk id="5" creationId="{E72622FA-323D-6F55-3199-93E580782D92}"/>
          </ac:spMkLst>
        </pc:spChg>
        <pc:spChg chg="add mod">
          <ac:chgData name="Kelly Field" userId="S::kelly.field@downsyndromeuk.co.uk::28088bc8-68ac-40e6-96c2-86d46e2155de" providerId="AD" clId="Web-{7E6A33CE-E4E4-A5FA-F1BD-86FCA2C4C9D0}" dt="2024-06-24T12:26:48.140" v="136" actId="14100"/>
          <ac:spMkLst>
            <pc:docMk/>
            <pc:sldMk cId="1641401151" sldId="580"/>
            <ac:spMk id="6" creationId="{10496EE0-10E9-A236-106B-E290B8E30352}"/>
          </ac:spMkLst>
        </pc:spChg>
        <pc:spChg chg="mod">
          <ac:chgData name="Kelly Field" userId="S::kelly.field@downsyndromeuk.co.uk::28088bc8-68ac-40e6-96c2-86d46e2155de" providerId="AD" clId="Web-{7E6A33CE-E4E4-A5FA-F1BD-86FCA2C4C9D0}" dt="2024-06-24T12:27:10.296" v="139" actId="20577"/>
          <ac:spMkLst>
            <pc:docMk/>
            <pc:sldMk cId="1641401151" sldId="580"/>
            <ac:spMk id="10" creationId="{7291ED11-FFF8-488A-2D26-21634A344A50}"/>
          </ac:spMkLst>
        </pc:spChg>
        <pc:picChg chg="mod">
          <ac:chgData name="Kelly Field" userId="S::kelly.field@downsyndromeuk.co.uk::28088bc8-68ac-40e6-96c2-86d46e2155de" providerId="AD" clId="Web-{7E6A33CE-E4E4-A5FA-F1BD-86FCA2C4C9D0}" dt="2024-06-24T12:26:44.577" v="135" actId="1076"/>
          <ac:picMkLst>
            <pc:docMk/>
            <pc:sldMk cId="1641401151" sldId="580"/>
            <ac:picMk id="19" creationId="{F30AD938-E966-8BE0-581C-EED907B45BFA}"/>
          </ac:picMkLst>
        </pc:picChg>
        <pc:picChg chg="mod">
          <ac:chgData name="Kelly Field" userId="S::kelly.field@downsyndromeuk.co.uk::28088bc8-68ac-40e6-96c2-86d46e2155de" providerId="AD" clId="Web-{7E6A33CE-E4E4-A5FA-F1BD-86FCA2C4C9D0}" dt="2024-06-24T12:26:37.452" v="134" actId="1076"/>
          <ac:picMkLst>
            <pc:docMk/>
            <pc:sldMk cId="1641401151" sldId="580"/>
            <ac:picMk id="22" creationId="{1B686512-4B0F-7816-16B9-C5C7EA413124}"/>
          </ac:picMkLst>
        </pc:picChg>
      </pc:sldChg>
    </pc:docChg>
  </pc:docChgLst>
  <pc:docChgLst>
    <pc:chgData name="Kelly Field" userId="S::kelly.field@downsyndromeuk.co.uk::28088bc8-68ac-40e6-96c2-86d46e2155de" providerId="AD" clId="Web-{09D35679-CF8E-4F41-EE1D-3BFBD0310BFE}"/>
    <pc:docChg chg="addSld delSld modSld sldOrd">
      <pc:chgData name="Kelly Field" userId="S::kelly.field@downsyndromeuk.co.uk::28088bc8-68ac-40e6-96c2-86d46e2155de" providerId="AD" clId="Web-{09D35679-CF8E-4F41-EE1D-3BFBD0310BFE}" dt="2024-06-10T16:19:27.509" v="5371" actId="1076"/>
      <pc:docMkLst>
        <pc:docMk/>
      </pc:docMkLst>
      <pc:sldChg chg="del">
        <pc:chgData name="Kelly Field" userId="S::kelly.field@downsyndromeuk.co.uk::28088bc8-68ac-40e6-96c2-86d46e2155de" providerId="AD" clId="Web-{09D35679-CF8E-4F41-EE1D-3BFBD0310BFE}" dt="2024-06-10T14:13:56.152" v="1303"/>
        <pc:sldMkLst>
          <pc:docMk/>
          <pc:sldMk cId="2657025121" sldId="275"/>
        </pc:sldMkLst>
      </pc:sldChg>
      <pc:sldChg chg="addSp modSp mod ord setBg">
        <pc:chgData name="Kelly Field" userId="S::kelly.field@downsyndromeuk.co.uk::28088bc8-68ac-40e6-96c2-86d46e2155de" providerId="AD" clId="Web-{09D35679-CF8E-4F41-EE1D-3BFBD0310BFE}" dt="2024-06-10T15:52:27.513" v="4684"/>
        <pc:sldMkLst>
          <pc:docMk/>
          <pc:sldMk cId="1568461366" sldId="300"/>
        </pc:sldMkLst>
        <pc:spChg chg="add mod">
          <ac:chgData name="Kelly Field" userId="S::kelly.field@downsyndromeuk.co.uk::28088bc8-68ac-40e6-96c2-86d46e2155de" providerId="AD" clId="Web-{09D35679-CF8E-4F41-EE1D-3BFBD0310BFE}" dt="2024-06-10T15:52:27.513" v="4684"/>
          <ac:spMkLst>
            <pc:docMk/>
            <pc:sldMk cId="1568461366" sldId="300"/>
            <ac:spMk id="19" creationId="{4D1CBC40-675D-3F32-B2A8-0FE446479433}"/>
          </ac:spMkLst>
        </pc:spChg>
        <pc:graphicFrameChg chg="mod">
          <ac:chgData name="Kelly Field" userId="S::kelly.field@downsyndromeuk.co.uk::28088bc8-68ac-40e6-96c2-86d46e2155de" providerId="AD" clId="Web-{09D35679-CF8E-4F41-EE1D-3BFBD0310BFE}" dt="2024-06-10T15:51:54.887" v="4677" actId="1076"/>
          <ac:graphicFrameMkLst>
            <pc:docMk/>
            <pc:sldMk cId="1568461366" sldId="300"/>
            <ac:graphicFrameMk id="2" creationId="{94B469CF-1BE8-77E4-779D-B93E53C63EA4}"/>
          </ac:graphicFrameMkLst>
        </pc:graphicFrameChg>
      </pc:sldChg>
      <pc:sldChg chg="del">
        <pc:chgData name="Kelly Field" userId="S::kelly.field@downsyndromeuk.co.uk::28088bc8-68ac-40e6-96c2-86d46e2155de" providerId="AD" clId="Web-{09D35679-CF8E-4F41-EE1D-3BFBD0310BFE}" dt="2024-06-10T14:15:20.063" v="1324"/>
        <pc:sldMkLst>
          <pc:docMk/>
          <pc:sldMk cId="2455423204" sldId="319"/>
        </pc:sldMkLst>
      </pc:sldChg>
      <pc:sldChg chg="addSp delSp modSp ord">
        <pc:chgData name="Kelly Field" userId="S::kelly.field@downsyndromeuk.co.uk::28088bc8-68ac-40e6-96c2-86d46e2155de" providerId="AD" clId="Web-{09D35679-CF8E-4F41-EE1D-3BFBD0310BFE}" dt="2024-06-10T14:32:56.199" v="1820" actId="1076"/>
        <pc:sldMkLst>
          <pc:docMk/>
          <pc:sldMk cId="3424788994" sldId="392"/>
        </pc:sldMkLst>
        <pc:spChg chg="add mod ord">
          <ac:chgData name="Kelly Field" userId="S::kelly.field@downsyndromeuk.co.uk::28088bc8-68ac-40e6-96c2-86d46e2155de" providerId="AD" clId="Web-{09D35679-CF8E-4F41-EE1D-3BFBD0310BFE}" dt="2024-06-10T14:32:25.775" v="1803" actId="1076"/>
          <ac:spMkLst>
            <pc:docMk/>
            <pc:sldMk cId="3424788994" sldId="392"/>
            <ac:spMk id="3" creationId="{E697272F-3DD9-C643-8D4E-C771B22AD365}"/>
          </ac:spMkLst>
        </pc:spChg>
        <pc:spChg chg="del">
          <ac:chgData name="Kelly Field" userId="S::kelly.field@downsyndromeuk.co.uk::28088bc8-68ac-40e6-96c2-86d46e2155de" providerId="AD" clId="Web-{09D35679-CF8E-4F41-EE1D-3BFBD0310BFE}" dt="2024-06-10T14:07:17.175" v="1210"/>
          <ac:spMkLst>
            <pc:docMk/>
            <pc:sldMk cId="3424788994" sldId="392"/>
            <ac:spMk id="5" creationId="{D77DC779-C596-6E77-5FC1-FA11D2A9B1FA}"/>
          </ac:spMkLst>
        </pc:spChg>
        <pc:spChg chg="del">
          <ac:chgData name="Kelly Field" userId="S::kelly.field@downsyndromeuk.co.uk::28088bc8-68ac-40e6-96c2-86d46e2155de" providerId="AD" clId="Web-{09D35679-CF8E-4F41-EE1D-3BFBD0310BFE}" dt="2024-06-10T14:07:14.315" v="1209"/>
          <ac:spMkLst>
            <pc:docMk/>
            <pc:sldMk cId="3424788994" sldId="392"/>
            <ac:spMk id="8" creationId="{5A1ED583-5E75-7924-1BDE-07BB389DA19D}"/>
          </ac:spMkLst>
        </pc:spChg>
        <pc:spChg chg="add mod">
          <ac:chgData name="Kelly Field" userId="S::kelly.field@downsyndromeuk.co.uk::28088bc8-68ac-40e6-96c2-86d46e2155de" providerId="AD" clId="Web-{09D35679-CF8E-4F41-EE1D-3BFBD0310BFE}" dt="2024-06-10T14:32:56.199" v="1820" actId="1076"/>
          <ac:spMkLst>
            <pc:docMk/>
            <pc:sldMk cId="3424788994" sldId="392"/>
            <ac:spMk id="10" creationId="{7291ED11-FFF8-488A-2D26-21634A344A50}"/>
          </ac:spMkLst>
        </pc:spChg>
        <pc:picChg chg="del">
          <ac:chgData name="Kelly Field" userId="S::kelly.field@downsyndromeuk.co.uk::28088bc8-68ac-40e6-96c2-86d46e2155de" providerId="AD" clId="Web-{09D35679-CF8E-4F41-EE1D-3BFBD0310BFE}" dt="2024-06-10T14:26:30.271" v="1609"/>
          <ac:picMkLst>
            <pc:docMk/>
            <pc:sldMk cId="3424788994" sldId="392"/>
            <ac:picMk id="6" creationId="{9E7422FB-4EF6-1BD0-6E7A-56E3594CB07B}"/>
          </ac:picMkLst>
        </pc:picChg>
        <pc:picChg chg="del">
          <ac:chgData name="Kelly Field" userId="S::kelly.field@downsyndromeuk.co.uk::28088bc8-68ac-40e6-96c2-86d46e2155de" providerId="AD" clId="Web-{09D35679-CF8E-4F41-EE1D-3BFBD0310BFE}" dt="2024-06-10T14:07:10.628" v="1208"/>
          <ac:picMkLst>
            <pc:docMk/>
            <pc:sldMk cId="3424788994" sldId="392"/>
            <ac:picMk id="7" creationId="{3F536B38-663D-BE9F-6A63-DEA63940435C}"/>
          </ac:picMkLst>
        </pc:picChg>
        <pc:picChg chg="add mod ord">
          <ac:chgData name="Kelly Field" userId="S::kelly.field@downsyndromeuk.co.uk::28088bc8-68ac-40e6-96c2-86d46e2155de" providerId="AD" clId="Web-{09D35679-CF8E-4F41-EE1D-3BFBD0310BFE}" dt="2024-06-10T14:28:45.201" v="1620"/>
          <ac:picMkLst>
            <pc:docMk/>
            <pc:sldMk cId="3424788994" sldId="392"/>
            <ac:picMk id="9" creationId="{B5E6F861-782C-7B1C-B935-D4C7F07A30F6}"/>
          </ac:picMkLst>
        </pc:picChg>
        <pc:picChg chg="mod ord">
          <ac:chgData name="Kelly Field" userId="S::kelly.field@downsyndromeuk.co.uk::28088bc8-68ac-40e6-96c2-86d46e2155de" providerId="AD" clId="Web-{09D35679-CF8E-4F41-EE1D-3BFBD0310BFE}" dt="2024-06-10T14:29:11.218" v="1628" actId="14100"/>
          <ac:picMkLst>
            <pc:docMk/>
            <pc:sldMk cId="3424788994" sldId="392"/>
            <ac:picMk id="17" creationId="{9B55E4AD-56F1-E90F-CC6D-51AFDE2728C1}"/>
          </ac:picMkLst>
        </pc:picChg>
        <pc:picChg chg="mod ord">
          <ac:chgData name="Kelly Field" userId="S::kelly.field@downsyndromeuk.co.uk::28088bc8-68ac-40e6-96c2-86d46e2155de" providerId="AD" clId="Web-{09D35679-CF8E-4F41-EE1D-3BFBD0310BFE}" dt="2024-06-10T14:28:51.936" v="1622" actId="1076"/>
          <ac:picMkLst>
            <pc:docMk/>
            <pc:sldMk cId="3424788994" sldId="392"/>
            <ac:picMk id="19" creationId="{F30AD938-E966-8BE0-581C-EED907B45BFA}"/>
          </ac:picMkLst>
        </pc:picChg>
        <pc:picChg chg="mod ord">
          <ac:chgData name="Kelly Field" userId="S::kelly.field@downsyndromeuk.co.uk::28088bc8-68ac-40e6-96c2-86d46e2155de" providerId="AD" clId="Web-{09D35679-CF8E-4F41-EE1D-3BFBD0310BFE}" dt="2024-06-10T14:29:16.312" v="1630" actId="14100"/>
          <ac:picMkLst>
            <pc:docMk/>
            <pc:sldMk cId="3424788994" sldId="392"/>
            <ac:picMk id="22" creationId="{1B686512-4B0F-7816-16B9-C5C7EA413124}"/>
          </ac:picMkLst>
        </pc:picChg>
      </pc:sldChg>
      <pc:sldChg chg="modSp mod setBg">
        <pc:chgData name="Kelly Field" userId="S::kelly.field@downsyndromeuk.co.uk::28088bc8-68ac-40e6-96c2-86d46e2155de" providerId="AD" clId="Web-{09D35679-CF8E-4F41-EE1D-3BFBD0310BFE}" dt="2024-06-10T15:19:11.778" v="3505" actId="20577"/>
        <pc:sldMkLst>
          <pc:docMk/>
          <pc:sldMk cId="366619842" sldId="394"/>
        </pc:sldMkLst>
        <pc:spChg chg="mod">
          <ac:chgData name="Kelly Field" userId="S::kelly.field@downsyndromeuk.co.uk::28088bc8-68ac-40e6-96c2-86d46e2155de" providerId="AD" clId="Web-{09D35679-CF8E-4F41-EE1D-3BFBD0310BFE}" dt="2024-06-10T15:19:11.778" v="3505" actId="20577"/>
          <ac:spMkLst>
            <pc:docMk/>
            <pc:sldMk cId="366619842" sldId="394"/>
            <ac:spMk id="2" creationId="{C2C0F52C-9F5D-CBD0-BD39-B8C80DDF92F2}"/>
          </ac:spMkLst>
        </pc:spChg>
        <pc:spChg chg="mod">
          <ac:chgData name="Kelly Field" userId="S::kelly.field@downsyndromeuk.co.uk::28088bc8-68ac-40e6-96c2-86d46e2155de" providerId="AD" clId="Web-{09D35679-CF8E-4F41-EE1D-3BFBD0310BFE}" dt="2024-06-10T14:13:28.197" v="1301" actId="20577"/>
          <ac:spMkLst>
            <pc:docMk/>
            <pc:sldMk cId="366619842" sldId="394"/>
            <ac:spMk id="3" creationId="{18949EBF-C824-2968-C379-3DFD1429BD42}"/>
          </ac:spMkLst>
        </pc:spChg>
      </pc:sldChg>
      <pc:sldChg chg="addSp delSp modSp mod setBg">
        <pc:chgData name="Kelly Field" userId="S::kelly.field@downsyndromeuk.co.uk::28088bc8-68ac-40e6-96c2-86d46e2155de" providerId="AD" clId="Web-{09D35679-CF8E-4F41-EE1D-3BFBD0310BFE}" dt="2024-06-10T15:52:10.059" v="4679" actId="20577"/>
        <pc:sldMkLst>
          <pc:docMk/>
          <pc:sldMk cId="2090549894" sldId="395"/>
        </pc:sldMkLst>
        <pc:spChg chg="mod">
          <ac:chgData name="Kelly Field" userId="S::kelly.field@downsyndromeuk.co.uk::28088bc8-68ac-40e6-96c2-86d46e2155de" providerId="AD" clId="Web-{09D35679-CF8E-4F41-EE1D-3BFBD0310BFE}" dt="2024-06-10T15:52:10.059" v="4679" actId="20577"/>
          <ac:spMkLst>
            <pc:docMk/>
            <pc:sldMk cId="2090549894" sldId="395"/>
            <ac:spMk id="2" creationId="{6B25603A-BD48-733C-3CC9-52349BF6C234}"/>
          </ac:spMkLst>
        </pc:spChg>
        <pc:spChg chg="add del mod">
          <ac:chgData name="Kelly Field" userId="S::kelly.field@downsyndromeuk.co.uk::28088bc8-68ac-40e6-96c2-86d46e2155de" providerId="AD" clId="Web-{09D35679-CF8E-4F41-EE1D-3BFBD0310BFE}" dt="2024-06-10T14:23:40.387" v="1492"/>
          <ac:spMkLst>
            <pc:docMk/>
            <pc:sldMk cId="2090549894" sldId="395"/>
            <ac:spMk id="31" creationId="{46F8DFA2-256E-E567-D42A-C07EC925A611}"/>
          </ac:spMkLst>
        </pc:spChg>
        <pc:graphicFrameChg chg="add del mod modGraphic">
          <ac:chgData name="Kelly Field" userId="S::kelly.field@downsyndromeuk.co.uk::28088bc8-68ac-40e6-96c2-86d46e2155de" providerId="AD" clId="Web-{09D35679-CF8E-4F41-EE1D-3BFBD0310BFE}" dt="2024-06-10T15:18:39.558" v="3497" actId="1076"/>
          <ac:graphicFrameMkLst>
            <pc:docMk/>
            <pc:sldMk cId="2090549894" sldId="395"/>
            <ac:graphicFrameMk id="7" creationId="{E72E43D3-0D23-A059-A240-A0AB552044E6}"/>
          </ac:graphicFrameMkLst>
        </pc:graphicFrameChg>
        <pc:graphicFrameChg chg="add mod">
          <ac:chgData name="Kelly Field" userId="S::kelly.field@downsyndromeuk.co.uk::28088bc8-68ac-40e6-96c2-86d46e2155de" providerId="AD" clId="Web-{09D35679-CF8E-4F41-EE1D-3BFBD0310BFE}" dt="2024-06-10T15:18:53.980" v="3498" actId="1076"/>
          <ac:graphicFrameMkLst>
            <pc:docMk/>
            <pc:sldMk cId="2090549894" sldId="395"/>
            <ac:graphicFrameMk id="11" creationId="{6556F77A-2EBD-EDBA-EAFF-B257472A3771}"/>
          </ac:graphicFrameMkLst>
        </pc:graphicFrameChg>
        <pc:picChg chg="mod">
          <ac:chgData name="Kelly Field" userId="S::kelly.field@downsyndromeuk.co.uk::28088bc8-68ac-40e6-96c2-86d46e2155de" providerId="AD" clId="Web-{09D35679-CF8E-4F41-EE1D-3BFBD0310BFE}" dt="2024-06-10T15:18:28.510" v="3494" actId="1076"/>
          <ac:picMkLst>
            <pc:docMk/>
            <pc:sldMk cId="2090549894" sldId="395"/>
            <ac:picMk id="6" creationId="{DA9046C0-6D23-72D5-313C-43B34F0FF347}"/>
          </ac:picMkLst>
        </pc:picChg>
      </pc:sldChg>
      <pc:sldChg chg="addSp delSp modSp del">
        <pc:chgData name="Kelly Field" userId="S::kelly.field@downsyndromeuk.co.uk::28088bc8-68ac-40e6-96c2-86d46e2155de" providerId="AD" clId="Web-{09D35679-CF8E-4F41-EE1D-3BFBD0310BFE}" dt="2024-06-10T14:23:06.651" v="1481"/>
        <pc:sldMkLst>
          <pc:docMk/>
          <pc:sldMk cId="2665252502" sldId="396"/>
        </pc:sldMkLst>
        <pc:spChg chg="add mod">
          <ac:chgData name="Kelly Field" userId="S::kelly.field@downsyndromeuk.co.uk::28088bc8-68ac-40e6-96c2-86d46e2155de" providerId="AD" clId="Web-{09D35679-CF8E-4F41-EE1D-3BFBD0310BFE}" dt="2024-06-10T14:22:30.086" v="1474"/>
          <ac:spMkLst>
            <pc:docMk/>
            <pc:sldMk cId="2665252502" sldId="396"/>
            <ac:spMk id="7" creationId="{EC44684A-651A-A6F6-2E40-6CFAE479A16B}"/>
          </ac:spMkLst>
        </pc:spChg>
        <pc:graphicFrameChg chg="del">
          <ac:chgData name="Kelly Field" userId="S::kelly.field@downsyndromeuk.co.uk::28088bc8-68ac-40e6-96c2-86d46e2155de" providerId="AD" clId="Web-{09D35679-CF8E-4F41-EE1D-3BFBD0310BFE}" dt="2024-06-10T14:22:30.086" v="1474"/>
          <ac:graphicFrameMkLst>
            <pc:docMk/>
            <pc:sldMk cId="2665252502" sldId="396"/>
            <ac:graphicFrameMk id="5" creationId="{6556F77A-2EBD-EDBA-EAFF-B257472A3771}"/>
          </ac:graphicFrameMkLst>
        </pc:graphicFrameChg>
      </pc:sldChg>
      <pc:sldChg chg="modSp mod setBg">
        <pc:chgData name="Kelly Field" userId="S::kelly.field@downsyndromeuk.co.uk::28088bc8-68ac-40e6-96c2-86d46e2155de" providerId="AD" clId="Web-{09D35679-CF8E-4F41-EE1D-3BFBD0310BFE}" dt="2024-06-10T15:21:26.582" v="3521"/>
        <pc:sldMkLst>
          <pc:docMk/>
          <pc:sldMk cId="3091470434" sldId="397"/>
        </pc:sldMkLst>
        <pc:graphicFrameChg chg="mod modGraphic">
          <ac:chgData name="Kelly Field" userId="S::kelly.field@downsyndromeuk.co.uk::28088bc8-68ac-40e6-96c2-86d46e2155de" providerId="AD" clId="Web-{09D35679-CF8E-4F41-EE1D-3BFBD0310BFE}" dt="2024-06-10T14:22:00.757" v="1469" actId="20577"/>
          <ac:graphicFrameMkLst>
            <pc:docMk/>
            <pc:sldMk cId="3091470434" sldId="397"/>
            <ac:graphicFrameMk id="4" creationId="{754B0CDC-444E-32B7-04DE-706B331DE712}"/>
          </ac:graphicFrameMkLst>
        </pc:graphicFrameChg>
      </pc:sldChg>
      <pc:sldChg chg="addSp delSp modSp mod setBg">
        <pc:chgData name="Kelly Field" userId="S::kelly.field@downsyndromeuk.co.uk::28088bc8-68ac-40e6-96c2-86d46e2155de" providerId="AD" clId="Web-{09D35679-CF8E-4F41-EE1D-3BFBD0310BFE}" dt="2024-06-10T15:21:18.879" v="3520"/>
        <pc:sldMkLst>
          <pc:docMk/>
          <pc:sldMk cId="928820626" sldId="398"/>
        </pc:sldMkLst>
        <pc:spChg chg="add del mod">
          <ac:chgData name="Kelly Field" userId="S::kelly.field@downsyndromeuk.co.uk::28088bc8-68ac-40e6-96c2-86d46e2155de" providerId="AD" clId="Web-{09D35679-CF8E-4F41-EE1D-3BFBD0310BFE}" dt="2024-06-10T15:20:12.203" v="3510"/>
          <ac:spMkLst>
            <pc:docMk/>
            <pc:sldMk cId="928820626" sldId="398"/>
            <ac:spMk id="240" creationId="{7B7A0E69-6548-B5F2-E65F-BC1DE26EF420}"/>
          </ac:spMkLst>
        </pc:spChg>
        <pc:graphicFrameChg chg="add del mod modGraphic">
          <ac:chgData name="Kelly Field" userId="S::kelly.field@downsyndromeuk.co.uk::28088bc8-68ac-40e6-96c2-86d46e2155de" providerId="AD" clId="Web-{09D35679-CF8E-4F41-EE1D-3BFBD0310BFE}" dt="2024-06-10T15:20:48.080" v="3517" actId="1076"/>
          <ac:graphicFrameMkLst>
            <pc:docMk/>
            <pc:sldMk cId="928820626" sldId="398"/>
            <ac:graphicFrameMk id="4" creationId="{7A4F91F0-D1C5-E7CC-2C07-E2373FD29D02}"/>
          </ac:graphicFrameMkLst>
        </pc:graphicFrameChg>
        <pc:graphicFrameChg chg="add mod modGraphic">
          <ac:chgData name="Kelly Field" userId="S::kelly.field@downsyndromeuk.co.uk::28088bc8-68ac-40e6-96c2-86d46e2155de" providerId="AD" clId="Web-{09D35679-CF8E-4F41-EE1D-3BFBD0310BFE}" dt="2024-06-10T15:20:52.690" v="3519" actId="1076"/>
          <ac:graphicFrameMkLst>
            <pc:docMk/>
            <pc:sldMk cId="928820626" sldId="398"/>
            <ac:graphicFrameMk id="40" creationId="{E72E43D3-0D23-A059-A240-A0AB552044E6}"/>
          </ac:graphicFrameMkLst>
        </pc:graphicFrameChg>
      </pc:sldChg>
      <pc:sldChg chg="modSp mod setBg">
        <pc:chgData name="Kelly Field" userId="S::kelly.field@downsyndromeuk.co.uk::28088bc8-68ac-40e6-96c2-86d46e2155de" providerId="AD" clId="Web-{09D35679-CF8E-4F41-EE1D-3BFBD0310BFE}" dt="2024-06-10T16:01:09.839" v="5018" actId="20577"/>
        <pc:sldMkLst>
          <pc:docMk/>
          <pc:sldMk cId="1675821362" sldId="400"/>
        </pc:sldMkLst>
        <pc:spChg chg="mod">
          <ac:chgData name="Kelly Field" userId="S::kelly.field@downsyndromeuk.co.uk::28088bc8-68ac-40e6-96c2-86d46e2155de" providerId="AD" clId="Web-{09D35679-CF8E-4F41-EE1D-3BFBD0310BFE}" dt="2024-06-10T16:00:58.917" v="5016" actId="1076"/>
          <ac:spMkLst>
            <pc:docMk/>
            <pc:sldMk cId="1675821362" sldId="400"/>
            <ac:spMk id="2" creationId="{CD81562C-1923-98F8-3F3C-7399C978F666}"/>
          </ac:spMkLst>
        </pc:spChg>
        <pc:graphicFrameChg chg="mod modGraphic">
          <ac:chgData name="Kelly Field" userId="S::kelly.field@downsyndromeuk.co.uk::28088bc8-68ac-40e6-96c2-86d46e2155de" providerId="AD" clId="Web-{09D35679-CF8E-4F41-EE1D-3BFBD0310BFE}" dt="2024-06-10T16:01:09.839" v="5018" actId="20577"/>
          <ac:graphicFrameMkLst>
            <pc:docMk/>
            <pc:sldMk cId="1675821362" sldId="400"/>
            <ac:graphicFrameMk id="4" creationId="{FBCAF1CE-13D9-5904-6FAB-73C336A25C41}"/>
          </ac:graphicFrameMkLst>
        </pc:graphicFrameChg>
      </pc:sldChg>
      <pc:sldChg chg="del">
        <pc:chgData name="Kelly Field" userId="S::kelly.field@downsyndromeuk.co.uk::28088bc8-68ac-40e6-96c2-86d46e2155de" providerId="AD" clId="Web-{09D35679-CF8E-4F41-EE1D-3BFBD0310BFE}" dt="2024-06-10T14:13:58.933" v="1304"/>
        <pc:sldMkLst>
          <pc:docMk/>
          <pc:sldMk cId="1414690539" sldId="401"/>
        </pc:sldMkLst>
      </pc:sldChg>
      <pc:sldChg chg="modSp del mod setBg">
        <pc:chgData name="Kelly Field" userId="S::kelly.field@downsyndromeuk.co.uk::28088bc8-68ac-40e6-96c2-86d46e2155de" providerId="AD" clId="Web-{09D35679-CF8E-4F41-EE1D-3BFBD0310BFE}" dt="2024-06-10T15:58:34.174" v="4824"/>
        <pc:sldMkLst>
          <pc:docMk/>
          <pc:sldMk cId="833946222" sldId="402"/>
        </pc:sldMkLst>
        <pc:spChg chg="mod">
          <ac:chgData name="Kelly Field" userId="S::kelly.field@downsyndromeuk.co.uk::28088bc8-68ac-40e6-96c2-86d46e2155de" providerId="AD" clId="Web-{09D35679-CF8E-4F41-EE1D-3BFBD0310BFE}" dt="2024-06-10T15:22:23.351" v="3532" actId="14100"/>
          <ac:spMkLst>
            <pc:docMk/>
            <pc:sldMk cId="833946222" sldId="402"/>
            <ac:spMk id="2" creationId="{64F73941-8527-BE38-E5FB-F5583D42CD3A}"/>
          </ac:spMkLst>
        </pc:spChg>
        <pc:graphicFrameChg chg="mod modGraphic">
          <ac:chgData name="Kelly Field" userId="S::kelly.field@downsyndromeuk.co.uk::28088bc8-68ac-40e6-96c2-86d46e2155de" providerId="AD" clId="Web-{09D35679-CF8E-4F41-EE1D-3BFBD0310BFE}" dt="2024-06-10T15:23:03.338" v="3552" actId="20577"/>
          <ac:graphicFrameMkLst>
            <pc:docMk/>
            <pc:sldMk cId="833946222" sldId="402"/>
            <ac:graphicFrameMk id="14" creationId="{808384C2-38B8-EDC7-7AC1-7AEFF0D8C793}"/>
          </ac:graphicFrameMkLst>
        </pc:graphicFrameChg>
      </pc:sldChg>
      <pc:sldChg chg="del">
        <pc:chgData name="Kelly Field" userId="S::kelly.field@downsyndromeuk.co.uk::28088bc8-68ac-40e6-96c2-86d46e2155de" providerId="AD" clId="Web-{09D35679-CF8E-4F41-EE1D-3BFBD0310BFE}" dt="2024-06-10T14:14:01.699" v="1305"/>
        <pc:sldMkLst>
          <pc:docMk/>
          <pc:sldMk cId="2713907835" sldId="403"/>
        </pc:sldMkLst>
      </pc:sldChg>
      <pc:sldChg chg="addSp delSp modSp del">
        <pc:chgData name="Kelly Field" userId="S::kelly.field@downsyndromeuk.co.uk::28088bc8-68ac-40e6-96c2-86d46e2155de" providerId="AD" clId="Web-{09D35679-CF8E-4F41-EE1D-3BFBD0310BFE}" dt="2024-06-10T14:16:19.300" v="1348"/>
        <pc:sldMkLst>
          <pc:docMk/>
          <pc:sldMk cId="1123612531" sldId="404"/>
        </pc:sldMkLst>
        <pc:spChg chg="add mod">
          <ac:chgData name="Kelly Field" userId="S::kelly.field@downsyndromeuk.co.uk::28088bc8-68ac-40e6-96c2-86d46e2155de" providerId="AD" clId="Web-{09D35679-CF8E-4F41-EE1D-3BFBD0310BFE}" dt="2024-06-10T14:16:06.940" v="1345"/>
          <ac:spMkLst>
            <pc:docMk/>
            <pc:sldMk cId="1123612531" sldId="404"/>
            <ac:spMk id="8" creationId="{C44A03FF-3006-29D7-C6E3-9E543A994C4A}"/>
          </ac:spMkLst>
        </pc:spChg>
        <pc:graphicFrameChg chg="del">
          <ac:chgData name="Kelly Field" userId="S::kelly.field@downsyndromeuk.co.uk::28088bc8-68ac-40e6-96c2-86d46e2155de" providerId="AD" clId="Web-{09D35679-CF8E-4F41-EE1D-3BFBD0310BFE}" dt="2024-06-10T14:16:06.940" v="1345"/>
          <ac:graphicFrameMkLst>
            <pc:docMk/>
            <pc:sldMk cId="1123612531" sldId="40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28.131" v="3402" actId="20577"/>
        <pc:sldMkLst>
          <pc:docMk/>
          <pc:sldMk cId="745987523" sldId="406"/>
        </pc:sldMkLst>
        <pc:spChg chg="mod">
          <ac:chgData name="Kelly Field" userId="S::kelly.field@downsyndromeuk.co.uk::28088bc8-68ac-40e6-96c2-86d46e2155de" providerId="AD" clId="Web-{09D35679-CF8E-4F41-EE1D-3BFBD0310BFE}" dt="2024-06-10T15:12:28.131" v="3402" actId="20577"/>
          <ac:spMkLst>
            <pc:docMk/>
            <pc:sldMk cId="745987523" sldId="406"/>
            <ac:spMk id="5" creationId="{96F40C6D-DCE7-5A83-71CC-0AE03E7CBD83}"/>
          </ac:spMkLst>
        </pc:spChg>
        <pc:graphicFrameChg chg="add mod modGraphic">
          <ac:chgData name="Kelly Field" userId="S::kelly.field@downsyndromeuk.co.uk::28088bc8-68ac-40e6-96c2-86d46e2155de" providerId="AD" clId="Web-{09D35679-CF8E-4F41-EE1D-3BFBD0310BFE}" dt="2024-06-10T15:10:35.875" v="3357" actId="20577"/>
          <ac:graphicFrameMkLst>
            <pc:docMk/>
            <pc:sldMk cId="745987523" sldId="406"/>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3.540" v="1369"/>
        <pc:sldMkLst>
          <pc:docMk/>
          <pc:sldMk cId="3077391110" sldId="407"/>
        </pc:sldMkLst>
        <pc:spChg chg="add mod">
          <ac:chgData name="Kelly Field" userId="S::kelly.field@downsyndromeuk.co.uk::28088bc8-68ac-40e6-96c2-86d46e2155de" providerId="AD" clId="Web-{09D35679-CF8E-4F41-EE1D-3BFBD0310BFE}" dt="2024-06-10T14:16:44.255" v="1352"/>
          <ac:spMkLst>
            <pc:docMk/>
            <pc:sldMk cId="3077391110" sldId="407"/>
            <ac:spMk id="8" creationId="{0E100B08-ADA3-ADFA-F1BF-CFC5C51536FB}"/>
          </ac:spMkLst>
        </pc:spChg>
        <pc:graphicFrameChg chg="del">
          <ac:chgData name="Kelly Field" userId="S::kelly.field@downsyndromeuk.co.uk::28088bc8-68ac-40e6-96c2-86d46e2155de" providerId="AD" clId="Web-{09D35679-CF8E-4F41-EE1D-3BFBD0310BFE}" dt="2024-06-10T14:16:44.255" v="1352"/>
          <ac:graphicFrameMkLst>
            <pc:docMk/>
            <pc:sldMk cId="3077391110" sldId="407"/>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34.506" v="3403" actId="20577"/>
        <pc:sldMkLst>
          <pc:docMk/>
          <pc:sldMk cId="2469618110" sldId="408"/>
        </pc:sldMkLst>
        <pc:spChg chg="mod">
          <ac:chgData name="Kelly Field" userId="S::kelly.field@downsyndromeuk.co.uk::28088bc8-68ac-40e6-96c2-86d46e2155de" providerId="AD" clId="Web-{09D35679-CF8E-4F41-EE1D-3BFBD0310BFE}" dt="2024-06-10T15:12:34.506" v="3403" actId="20577"/>
          <ac:spMkLst>
            <pc:docMk/>
            <pc:sldMk cId="2469618110" sldId="408"/>
            <ac:spMk id="5" creationId="{96F40C6D-DCE7-5A83-71CC-0AE03E7CBD83}"/>
          </ac:spMkLst>
        </pc:spChg>
        <pc:graphicFrameChg chg="add mod modGraphic">
          <ac:chgData name="Kelly Field" userId="S::kelly.field@downsyndromeuk.co.uk::28088bc8-68ac-40e6-96c2-86d46e2155de" providerId="AD" clId="Web-{09D35679-CF8E-4F41-EE1D-3BFBD0310BFE}" dt="2024-06-10T15:11:20.502" v="3372" actId="20577"/>
          <ac:graphicFrameMkLst>
            <pc:docMk/>
            <pc:sldMk cId="2469618110" sldId="408"/>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2.431" v="1368"/>
        <pc:sldMkLst>
          <pc:docMk/>
          <pc:sldMk cId="2463976827" sldId="409"/>
        </pc:sldMkLst>
        <pc:spChg chg="add mod">
          <ac:chgData name="Kelly Field" userId="S::kelly.field@downsyndromeuk.co.uk::28088bc8-68ac-40e6-96c2-86d46e2155de" providerId="AD" clId="Web-{09D35679-CF8E-4F41-EE1D-3BFBD0310BFE}" dt="2024-06-10T14:17:30.523" v="1361"/>
          <ac:spMkLst>
            <pc:docMk/>
            <pc:sldMk cId="2463976827" sldId="409"/>
            <ac:spMk id="8" creationId="{8A185E2B-FC17-D1D0-05FA-A10082830840}"/>
          </ac:spMkLst>
        </pc:spChg>
        <pc:graphicFrameChg chg="del">
          <ac:chgData name="Kelly Field" userId="S::kelly.field@downsyndromeuk.co.uk::28088bc8-68ac-40e6-96c2-86d46e2155de" providerId="AD" clId="Web-{09D35679-CF8E-4F41-EE1D-3BFBD0310BFE}" dt="2024-06-10T14:17:30.523" v="1361"/>
          <ac:graphicFrameMkLst>
            <pc:docMk/>
            <pc:sldMk cId="2463976827" sldId="409"/>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1:03.751" v="3361"/>
        <pc:sldMkLst>
          <pc:docMk/>
          <pc:sldMk cId="2939775296" sldId="410"/>
        </pc:sldMkLst>
        <pc:graphicFrameChg chg="add mod modGraphic">
          <ac:chgData name="Kelly Field" userId="S::kelly.field@downsyndromeuk.co.uk::28088bc8-68ac-40e6-96c2-86d46e2155de" providerId="AD" clId="Web-{09D35679-CF8E-4F41-EE1D-3BFBD0310BFE}" dt="2024-06-10T15:10:51.657" v="3360" actId="20577"/>
          <ac:graphicFrameMkLst>
            <pc:docMk/>
            <pc:sldMk cId="2939775296" sldId="410"/>
            <ac:graphicFrameMk id="7" creationId="{691D19CB-B305-79A6-7E0B-EB036676F309}"/>
          </ac:graphicFrameMkLst>
        </pc:graphicFrameChg>
      </pc:sldChg>
      <pc:sldChg chg="modSp mod setBg">
        <pc:chgData name="Kelly Field" userId="S::kelly.field@downsyndromeuk.co.uk::28088bc8-68ac-40e6-96c2-86d46e2155de" providerId="AD" clId="Web-{09D35679-CF8E-4F41-EE1D-3BFBD0310BFE}" dt="2024-06-10T15:12:10.036" v="3400" actId="20577"/>
        <pc:sldMkLst>
          <pc:docMk/>
          <pc:sldMk cId="3590768784" sldId="411"/>
        </pc:sldMkLst>
        <pc:spChg chg="mod">
          <ac:chgData name="Kelly Field" userId="S::kelly.field@downsyndromeuk.co.uk::28088bc8-68ac-40e6-96c2-86d46e2155de" providerId="AD" clId="Web-{09D35679-CF8E-4F41-EE1D-3BFBD0310BFE}" dt="2024-06-10T15:12:10.036" v="3400" actId="20577"/>
          <ac:spMkLst>
            <pc:docMk/>
            <pc:sldMk cId="3590768784" sldId="411"/>
            <ac:spMk id="5" creationId="{96F40C6D-DCE7-5A83-71CC-0AE03E7CBD83}"/>
          </ac:spMkLst>
        </pc:spChg>
      </pc:sldChg>
      <pc:sldChg chg="addSp delSp modSp del">
        <pc:chgData name="Kelly Field" userId="S::kelly.field@downsyndromeuk.co.uk::28088bc8-68ac-40e6-96c2-86d46e2155de" providerId="AD" clId="Web-{09D35679-CF8E-4F41-EE1D-3BFBD0310BFE}" dt="2024-06-10T14:19:01.200" v="1384"/>
        <pc:sldMkLst>
          <pc:docMk/>
          <pc:sldMk cId="4081587020" sldId="412"/>
        </pc:sldMkLst>
        <pc:spChg chg="add mod">
          <ac:chgData name="Kelly Field" userId="S::kelly.field@downsyndromeuk.co.uk::28088bc8-68ac-40e6-96c2-86d46e2155de" providerId="AD" clId="Web-{09D35679-CF8E-4F41-EE1D-3BFBD0310BFE}" dt="2024-06-10T14:18:20.729" v="1375"/>
          <ac:spMkLst>
            <pc:docMk/>
            <pc:sldMk cId="4081587020" sldId="412"/>
            <ac:spMk id="48" creationId="{7BBF28B7-3FDA-BAD0-E4DF-0DDAF388EB7D}"/>
          </ac:spMkLst>
        </pc:spChg>
        <pc:graphicFrameChg chg="del modGraphic">
          <ac:chgData name="Kelly Field" userId="S::kelly.field@downsyndromeuk.co.uk::28088bc8-68ac-40e6-96c2-86d46e2155de" providerId="AD" clId="Web-{09D35679-CF8E-4F41-EE1D-3BFBD0310BFE}" dt="2024-06-10T14:18:20.729" v="1375"/>
          <ac:graphicFrameMkLst>
            <pc:docMk/>
            <pc:sldMk cId="4081587020" sldId="412"/>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52.476" v="3406" actId="20577"/>
        <pc:sldMkLst>
          <pc:docMk/>
          <pc:sldMk cId="2415808741" sldId="413"/>
        </pc:sldMkLst>
        <pc:spChg chg="mod">
          <ac:chgData name="Kelly Field" userId="S::kelly.field@downsyndromeuk.co.uk::28088bc8-68ac-40e6-96c2-86d46e2155de" providerId="AD" clId="Web-{09D35679-CF8E-4F41-EE1D-3BFBD0310BFE}" dt="2024-06-10T15:12:52.476" v="3406" actId="20577"/>
          <ac:spMkLst>
            <pc:docMk/>
            <pc:sldMk cId="2415808741" sldId="413"/>
            <ac:spMk id="5" creationId="{96F40C6D-DCE7-5A83-71CC-0AE03E7CBD83}"/>
          </ac:spMkLst>
        </pc:spChg>
        <pc:graphicFrameChg chg="add mod">
          <ac:chgData name="Kelly Field" userId="S::kelly.field@downsyndromeuk.co.uk::28088bc8-68ac-40e6-96c2-86d46e2155de" providerId="AD" clId="Web-{09D35679-CF8E-4F41-EE1D-3BFBD0310BFE}" dt="2024-06-10T14:18:58.684" v="1383" actId="1076"/>
          <ac:graphicFrameMkLst>
            <pc:docMk/>
            <pc:sldMk cId="2415808741" sldId="413"/>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9:55.312" v="1437"/>
        <pc:sldMkLst>
          <pc:docMk/>
          <pc:sldMk cId="3283690020" sldId="414"/>
        </pc:sldMkLst>
        <pc:spChg chg="add mod">
          <ac:chgData name="Kelly Field" userId="S::kelly.field@downsyndromeuk.co.uk::28088bc8-68ac-40e6-96c2-86d46e2155de" providerId="AD" clId="Web-{09D35679-CF8E-4F41-EE1D-3BFBD0310BFE}" dt="2024-06-10T14:19:06.310" v="1385"/>
          <ac:spMkLst>
            <pc:docMk/>
            <pc:sldMk cId="3283690020" sldId="414"/>
            <ac:spMk id="8" creationId="{B308F89C-C1D5-DCDD-B4F9-BC7FC7DD9028}"/>
          </ac:spMkLst>
        </pc:spChg>
        <pc:graphicFrameChg chg="del">
          <ac:chgData name="Kelly Field" userId="S::kelly.field@downsyndromeuk.co.uk::28088bc8-68ac-40e6-96c2-86d46e2155de" providerId="AD" clId="Web-{09D35679-CF8E-4F41-EE1D-3BFBD0310BFE}" dt="2024-06-10T14:19:06.310" v="1385"/>
          <ac:graphicFrameMkLst>
            <pc:docMk/>
            <pc:sldMk cId="3283690020" sldId="41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3:49.479" v="3429" actId="1076"/>
        <pc:sldMkLst>
          <pc:docMk/>
          <pc:sldMk cId="3013347307" sldId="415"/>
        </pc:sldMkLst>
        <pc:spChg chg="mod">
          <ac:chgData name="Kelly Field" userId="S::kelly.field@downsyndromeuk.co.uk::28088bc8-68ac-40e6-96c2-86d46e2155de" providerId="AD" clId="Web-{09D35679-CF8E-4F41-EE1D-3BFBD0310BFE}" dt="2024-06-10T15:13:49.479" v="3429" actId="1076"/>
          <ac:spMkLst>
            <pc:docMk/>
            <pc:sldMk cId="3013347307" sldId="415"/>
            <ac:spMk id="5" creationId="{96F40C6D-DCE7-5A83-71CC-0AE03E7CBD83}"/>
          </ac:spMkLst>
        </pc:spChg>
        <pc:graphicFrameChg chg="add mod modGraphic">
          <ac:chgData name="Kelly Field" userId="S::kelly.field@downsyndromeuk.co.uk::28088bc8-68ac-40e6-96c2-86d46e2155de" providerId="AD" clId="Web-{09D35679-CF8E-4F41-EE1D-3BFBD0310BFE}" dt="2024-06-10T15:13:16.024" v="3410" actId="1076"/>
          <ac:graphicFrameMkLst>
            <pc:docMk/>
            <pc:sldMk cId="3013347307" sldId="415"/>
            <ac:graphicFrameMk id="7"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5:13:51.870" v="3430"/>
        <pc:sldMkLst>
          <pc:docMk/>
          <pc:sldMk cId="990869059" sldId="416"/>
        </pc:sldMkLst>
        <pc:spChg chg="add mod">
          <ac:chgData name="Kelly Field" userId="S::kelly.field@downsyndromeuk.co.uk::28088bc8-68ac-40e6-96c2-86d46e2155de" providerId="AD" clId="Web-{09D35679-CF8E-4F41-EE1D-3BFBD0310BFE}" dt="2024-06-10T14:21:00.316" v="1449"/>
          <ac:spMkLst>
            <pc:docMk/>
            <pc:sldMk cId="990869059" sldId="416"/>
            <ac:spMk id="8" creationId="{A0DAEE7E-CAD8-F393-9A8A-E004270DC631}"/>
          </ac:spMkLst>
        </pc:spChg>
        <pc:graphicFrameChg chg="del">
          <ac:chgData name="Kelly Field" userId="S::kelly.field@downsyndromeuk.co.uk::28088bc8-68ac-40e6-96c2-86d46e2155de" providerId="AD" clId="Web-{09D35679-CF8E-4F41-EE1D-3BFBD0310BFE}" dt="2024-06-10T14:21:00.316" v="1449"/>
          <ac:graphicFrameMkLst>
            <pc:docMk/>
            <pc:sldMk cId="990869059" sldId="416"/>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4:18.262" v="3436"/>
        <pc:sldMkLst>
          <pc:docMk/>
          <pc:sldMk cId="2905593963" sldId="417"/>
        </pc:sldMkLst>
        <pc:spChg chg="mod">
          <ac:chgData name="Kelly Field" userId="S::kelly.field@downsyndromeuk.co.uk::28088bc8-68ac-40e6-96c2-86d46e2155de" providerId="AD" clId="Web-{09D35679-CF8E-4F41-EE1D-3BFBD0310BFE}" dt="2024-06-10T15:14:11.621" v="3435" actId="20577"/>
          <ac:spMkLst>
            <pc:docMk/>
            <pc:sldMk cId="2905593963" sldId="417"/>
            <ac:spMk id="5" creationId="{96F40C6D-DCE7-5A83-71CC-0AE03E7CBD83}"/>
          </ac:spMkLst>
        </pc:spChg>
        <pc:graphicFrameChg chg="add mod modGraphic">
          <ac:chgData name="Kelly Field" userId="S::kelly.field@downsyndromeuk.co.uk::28088bc8-68ac-40e6-96c2-86d46e2155de" providerId="AD" clId="Web-{09D35679-CF8E-4F41-EE1D-3BFBD0310BFE}" dt="2024-06-10T15:14:06.449" v="3434" actId="1076"/>
          <ac:graphicFrameMkLst>
            <pc:docMk/>
            <pc:sldMk cId="2905593963" sldId="417"/>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20:53.581" v="1448"/>
        <pc:sldMkLst>
          <pc:docMk/>
          <pc:sldMk cId="921176551" sldId="418"/>
        </pc:sldMkLst>
        <pc:spChg chg="add mod">
          <ac:chgData name="Kelly Field" userId="S::kelly.field@downsyndromeuk.co.uk::28088bc8-68ac-40e6-96c2-86d46e2155de" providerId="AD" clId="Web-{09D35679-CF8E-4F41-EE1D-3BFBD0310BFE}" dt="2024-06-10T14:20:15.063" v="1440"/>
          <ac:spMkLst>
            <pc:docMk/>
            <pc:sldMk cId="921176551" sldId="418"/>
            <ac:spMk id="16" creationId="{FB4D8F40-8ED2-5A7A-81CB-8D4D93F94BF2}"/>
          </ac:spMkLst>
        </pc:spChg>
        <pc:graphicFrameChg chg="del modGraphic">
          <ac:chgData name="Kelly Field" userId="S::kelly.field@downsyndromeuk.co.uk::28088bc8-68ac-40e6-96c2-86d46e2155de" providerId="AD" clId="Web-{09D35679-CF8E-4F41-EE1D-3BFBD0310BFE}" dt="2024-06-10T14:20:15.063" v="1440"/>
          <ac:graphicFrameMkLst>
            <pc:docMk/>
            <pc:sldMk cId="921176551" sldId="418"/>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5:06.186" v="3458"/>
        <pc:sldMkLst>
          <pc:docMk/>
          <pc:sldMk cId="3598334632" sldId="419"/>
        </pc:sldMkLst>
        <pc:spChg chg="mod">
          <ac:chgData name="Kelly Field" userId="S::kelly.field@downsyndromeuk.co.uk::28088bc8-68ac-40e6-96c2-86d46e2155de" providerId="AD" clId="Web-{09D35679-CF8E-4F41-EE1D-3BFBD0310BFE}" dt="2024-06-10T15:15:01.655" v="3457" actId="1076"/>
          <ac:spMkLst>
            <pc:docMk/>
            <pc:sldMk cId="3598334632" sldId="419"/>
            <ac:spMk id="5" creationId="{96F40C6D-DCE7-5A83-71CC-0AE03E7CBD83}"/>
          </ac:spMkLst>
        </pc:spChg>
        <pc:graphicFrameChg chg="add mod modGraphic">
          <ac:chgData name="Kelly Field" userId="S::kelly.field@downsyndromeuk.co.uk::28088bc8-68ac-40e6-96c2-86d46e2155de" providerId="AD" clId="Web-{09D35679-CF8E-4F41-EE1D-3BFBD0310BFE}" dt="2024-06-10T15:14:43.420" v="3451" actId="1076"/>
          <ac:graphicFrameMkLst>
            <pc:docMk/>
            <pc:sldMk cId="3598334632" sldId="419"/>
            <ac:graphicFrameMk id="6" creationId="{691D19CB-B305-79A6-7E0B-EB036676F309}"/>
          </ac:graphicFrameMkLst>
        </pc:graphicFrameChg>
      </pc:sldChg>
      <pc:sldChg chg="del">
        <pc:chgData name="Kelly Field" userId="S::kelly.field@downsyndromeuk.co.uk::28088bc8-68ac-40e6-96c2-86d46e2155de" providerId="AD" clId="Web-{09D35679-CF8E-4F41-EE1D-3BFBD0310BFE}" dt="2024-06-10T14:15:18.485" v="1323"/>
        <pc:sldMkLst>
          <pc:docMk/>
          <pc:sldMk cId="3823574346" sldId="420"/>
        </pc:sldMkLst>
      </pc:sldChg>
      <pc:sldChg chg="delSp modSp add ord replId">
        <pc:chgData name="Kelly Field" userId="S::kelly.field@downsyndromeuk.co.uk::28088bc8-68ac-40e6-96c2-86d46e2155de" providerId="AD" clId="Web-{09D35679-CF8E-4F41-EE1D-3BFBD0310BFE}" dt="2024-06-10T13:08:18.713" v="56"/>
        <pc:sldMkLst>
          <pc:docMk/>
          <pc:sldMk cId="4285930149" sldId="421"/>
        </pc:sldMkLst>
        <pc:spChg chg="mod">
          <ac:chgData name="Kelly Field" userId="S::kelly.field@downsyndromeuk.co.uk::28088bc8-68ac-40e6-96c2-86d46e2155de" providerId="AD" clId="Web-{09D35679-CF8E-4F41-EE1D-3BFBD0310BFE}" dt="2024-06-10T13:07:29.460" v="49" actId="20577"/>
          <ac:spMkLst>
            <pc:docMk/>
            <pc:sldMk cId="4285930149" sldId="421"/>
            <ac:spMk id="5" creationId="{D77DC779-C596-6E77-5FC1-FA11D2A9B1FA}"/>
          </ac:spMkLst>
        </pc:spChg>
        <pc:spChg chg="del mod">
          <ac:chgData name="Kelly Field" userId="S::kelly.field@downsyndromeuk.co.uk::28088bc8-68ac-40e6-96c2-86d46e2155de" providerId="AD" clId="Web-{09D35679-CF8E-4F41-EE1D-3BFBD0310BFE}" dt="2024-06-10T13:06:56.099" v="32"/>
          <ac:spMkLst>
            <pc:docMk/>
            <pc:sldMk cId="4285930149" sldId="421"/>
            <ac:spMk id="8" creationId="{5A1ED583-5E75-7924-1BDE-07BB389DA19D}"/>
          </ac:spMkLst>
        </pc:spChg>
        <pc:picChg chg="del">
          <ac:chgData name="Kelly Field" userId="S::kelly.field@downsyndromeuk.co.uk::28088bc8-68ac-40e6-96c2-86d46e2155de" providerId="AD" clId="Web-{09D35679-CF8E-4F41-EE1D-3BFBD0310BFE}" dt="2024-06-10T13:07:08.131" v="34"/>
          <ac:picMkLst>
            <pc:docMk/>
            <pc:sldMk cId="4285930149" sldId="421"/>
            <ac:picMk id="6" creationId="{9E7422FB-4EF6-1BD0-6E7A-56E3594CB07B}"/>
          </ac:picMkLst>
        </pc:picChg>
        <pc:picChg chg="mod">
          <ac:chgData name="Kelly Field" userId="S::kelly.field@downsyndromeuk.co.uk::28088bc8-68ac-40e6-96c2-86d46e2155de" providerId="AD" clId="Web-{09D35679-CF8E-4F41-EE1D-3BFBD0310BFE}" dt="2024-06-10T13:07:42.882" v="52" actId="1076"/>
          <ac:picMkLst>
            <pc:docMk/>
            <pc:sldMk cId="4285930149" sldId="421"/>
            <ac:picMk id="7" creationId="{3F536B38-663D-BE9F-6A63-DEA63940435C}"/>
          </ac:picMkLst>
        </pc:picChg>
        <pc:picChg chg="mod">
          <ac:chgData name="Kelly Field" userId="S::kelly.field@downsyndromeuk.co.uk::28088bc8-68ac-40e6-96c2-86d46e2155de" providerId="AD" clId="Web-{09D35679-CF8E-4F41-EE1D-3BFBD0310BFE}" dt="2024-06-10T13:07:48.977" v="55" actId="1076"/>
          <ac:picMkLst>
            <pc:docMk/>
            <pc:sldMk cId="4285930149" sldId="421"/>
            <ac:picMk id="17" creationId="{9B55E4AD-56F1-E90F-CC6D-51AFDE2728C1}"/>
          </ac:picMkLst>
        </pc:picChg>
        <pc:picChg chg="mod">
          <ac:chgData name="Kelly Field" userId="S::kelly.field@downsyndromeuk.co.uk::28088bc8-68ac-40e6-96c2-86d46e2155de" providerId="AD" clId="Web-{09D35679-CF8E-4F41-EE1D-3BFBD0310BFE}" dt="2024-06-10T13:07:23.084" v="38" actId="1076"/>
          <ac:picMkLst>
            <pc:docMk/>
            <pc:sldMk cId="4285930149" sldId="421"/>
            <ac:picMk id="19" creationId="{F30AD938-E966-8BE0-581C-EED907B45BFA}"/>
          </ac:picMkLst>
        </pc:picChg>
        <pc:picChg chg="mod">
          <ac:chgData name="Kelly Field" userId="S::kelly.field@downsyndromeuk.co.uk::28088bc8-68ac-40e6-96c2-86d46e2155de" providerId="AD" clId="Web-{09D35679-CF8E-4F41-EE1D-3BFBD0310BFE}" dt="2024-06-10T13:07:16.537" v="36" actId="1076"/>
          <ac:picMkLst>
            <pc:docMk/>
            <pc:sldMk cId="4285930149" sldId="421"/>
            <ac:picMk id="22" creationId="{1B686512-4B0F-7816-16B9-C5C7EA413124}"/>
          </ac:picMkLst>
        </pc:picChg>
      </pc:sldChg>
      <pc:sldChg chg="modSp add del replId">
        <pc:chgData name="Kelly Field" userId="S::kelly.field@downsyndromeuk.co.uk::28088bc8-68ac-40e6-96c2-86d46e2155de" providerId="AD" clId="Web-{09D35679-CF8E-4F41-EE1D-3BFBD0310BFE}" dt="2024-06-10T14:06:56.955" v="1207"/>
        <pc:sldMkLst>
          <pc:docMk/>
          <pc:sldMk cId="1434213742" sldId="422"/>
        </pc:sldMkLst>
        <pc:spChg chg="mod">
          <ac:chgData name="Kelly Field" userId="S::kelly.field@downsyndromeuk.co.uk::28088bc8-68ac-40e6-96c2-86d46e2155de" providerId="AD" clId="Web-{09D35679-CF8E-4F41-EE1D-3BFBD0310BFE}" dt="2024-06-10T13:36:50.213" v="755"/>
          <ac:spMkLst>
            <pc:docMk/>
            <pc:sldMk cId="1434213742" sldId="422"/>
            <ac:spMk id="4" creationId="{77205BCE-67CC-D3C1-2E22-BE0881DE30EF}"/>
          </ac:spMkLst>
        </pc:spChg>
        <pc:spChg chg="mod">
          <ac:chgData name="Kelly Field" userId="S::kelly.field@downsyndromeuk.co.uk::28088bc8-68ac-40e6-96c2-86d46e2155de" providerId="AD" clId="Web-{09D35679-CF8E-4F41-EE1D-3BFBD0310BFE}" dt="2024-06-10T13:36:49.338" v="754" actId="20577"/>
          <ac:spMkLst>
            <pc:docMk/>
            <pc:sldMk cId="1434213742" sldId="422"/>
            <ac:spMk id="5" creationId="{D77DC779-C596-6E77-5FC1-FA11D2A9B1FA}"/>
          </ac:spMkLst>
        </pc:spChg>
        <pc:picChg chg="mod">
          <ac:chgData name="Kelly Field" userId="S::kelly.field@downsyndromeuk.co.uk::28088bc8-68ac-40e6-96c2-86d46e2155de" providerId="AD" clId="Web-{09D35679-CF8E-4F41-EE1D-3BFBD0310BFE}" dt="2024-06-10T13:08:38.667" v="61" actId="1076"/>
          <ac:picMkLst>
            <pc:docMk/>
            <pc:sldMk cId="1434213742" sldId="422"/>
            <ac:picMk id="7" creationId="{3F536B38-663D-BE9F-6A63-DEA63940435C}"/>
          </ac:picMkLst>
        </pc:picChg>
        <pc:picChg chg="mod">
          <ac:chgData name="Kelly Field" userId="S::kelly.field@downsyndromeuk.co.uk::28088bc8-68ac-40e6-96c2-86d46e2155de" providerId="AD" clId="Web-{09D35679-CF8E-4F41-EE1D-3BFBD0310BFE}" dt="2024-06-10T13:08:59.418" v="71" actId="1076"/>
          <ac:picMkLst>
            <pc:docMk/>
            <pc:sldMk cId="1434213742" sldId="422"/>
            <ac:picMk id="17" creationId="{9B55E4AD-56F1-E90F-CC6D-51AFDE2728C1}"/>
          </ac:picMkLst>
        </pc:picChg>
        <pc:picChg chg="mod">
          <ac:chgData name="Kelly Field" userId="S::kelly.field@downsyndromeuk.co.uk::28088bc8-68ac-40e6-96c2-86d46e2155de" providerId="AD" clId="Web-{09D35679-CF8E-4F41-EE1D-3BFBD0310BFE}" dt="2024-06-10T13:08:49.464" v="67" actId="1076"/>
          <ac:picMkLst>
            <pc:docMk/>
            <pc:sldMk cId="1434213742" sldId="422"/>
            <ac:picMk id="19" creationId="{F30AD938-E966-8BE0-581C-EED907B45BFA}"/>
          </ac:picMkLst>
        </pc:picChg>
        <pc:picChg chg="mod">
          <ac:chgData name="Kelly Field" userId="S::kelly.field@downsyndromeuk.co.uk::28088bc8-68ac-40e6-96c2-86d46e2155de" providerId="AD" clId="Web-{09D35679-CF8E-4F41-EE1D-3BFBD0310BFE}" dt="2024-06-10T13:08:45.402" v="64" actId="1076"/>
          <ac:picMkLst>
            <pc:docMk/>
            <pc:sldMk cId="1434213742" sldId="422"/>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49:38.522" v="852"/>
        <pc:sldMkLst>
          <pc:docMk/>
          <pc:sldMk cId="1636270284" sldId="423"/>
        </pc:sldMkLst>
        <pc:spChg chg="add mod ord">
          <ac:chgData name="Kelly Field" userId="S::kelly.field@downsyndromeuk.co.uk::28088bc8-68ac-40e6-96c2-86d46e2155de" providerId="AD" clId="Web-{09D35679-CF8E-4F41-EE1D-3BFBD0310BFE}" dt="2024-06-10T13:37:04.777" v="758" actId="14100"/>
          <ac:spMkLst>
            <pc:docMk/>
            <pc:sldMk cId="1636270284" sldId="423"/>
            <ac:spMk id="2" creationId="{58B926BD-28A5-280A-FB51-50D779EAE959}"/>
          </ac:spMkLst>
        </pc:spChg>
        <pc:spChg chg="mod">
          <ac:chgData name="Kelly Field" userId="S::kelly.field@downsyndromeuk.co.uk::28088bc8-68ac-40e6-96c2-86d46e2155de" providerId="AD" clId="Web-{09D35679-CF8E-4F41-EE1D-3BFBD0310BFE}" dt="2024-06-10T13:39:13.721" v="781"/>
          <ac:spMkLst>
            <pc:docMk/>
            <pc:sldMk cId="1636270284" sldId="423"/>
            <ac:spMk id="4" creationId="{77205BCE-67CC-D3C1-2E22-BE0881DE30EF}"/>
          </ac:spMkLst>
        </pc:spChg>
        <pc:spChg chg="mod">
          <ac:chgData name="Kelly Field" userId="S::kelly.field@downsyndromeuk.co.uk::28088bc8-68ac-40e6-96c2-86d46e2155de" providerId="AD" clId="Web-{09D35679-CF8E-4F41-EE1D-3BFBD0310BFE}" dt="2024-06-10T13:39:16.893" v="782" actId="20577"/>
          <ac:spMkLst>
            <pc:docMk/>
            <pc:sldMk cId="1636270284" sldId="423"/>
            <ac:spMk id="5" creationId="{D77DC779-C596-6E77-5FC1-FA11D2A9B1FA}"/>
          </ac:spMkLst>
        </pc:spChg>
        <pc:picChg chg="mod">
          <ac:chgData name="Kelly Field" userId="S::kelly.field@downsyndromeuk.co.uk::28088bc8-68ac-40e6-96c2-86d46e2155de" providerId="AD" clId="Web-{09D35679-CF8E-4F41-EE1D-3BFBD0310BFE}" dt="2024-06-10T13:37:07.464" v="759" actId="14100"/>
          <ac:picMkLst>
            <pc:docMk/>
            <pc:sldMk cId="1636270284" sldId="423"/>
            <ac:picMk id="7" creationId="{3F536B38-663D-BE9F-6A63-DEA63940435C}"/>
          </ac:picMkLst>
        </pc:picChg>
        <pc:picChg chg="del">
          <ac:chgData name="Kelly Field" userId="S::kelly.field@downsyndromeuk.co.uk::28088bc8-68ac-40e6-96c2-86d46e2155de" providerId="AD" clId="Web-{09D35679-CF8E-4F41-EE1D-3BFBD0310BFE}" dt="2024-06-10T13:28:30.405" v="629"/>
          <ac:picMkLst>
            <pc:docMk/>
            <pc:sldMk cId="1636270284" sldId="423"/>
            <ac:picMk id="17" creationId="{9B55E4AD-56F1-E90F-CC6D-51AFDE2728C1}"/>
          </ac:picMkLst>
        </pc:picChg>
        <pc:picChg chg="del">
          <ac:chgData name="Kelly Field" userId="S::kelly.field@downsyndromeuk.co.uk::28088bc8-68ac-40e6-96c2-86d46e2155de" providerId="AD" clId="Web-{09D35679-CF8E-4F41-EE1D-3BFBD0310BFE}" dt="2024-06-10T13:28:29.467" v="628"/>
          <ac:picMkLst>
            <pc:docMk/>
            <pc:sldMk cId="1636270284" sldId="423"/>
            <ac:picMk id="19" creationId="{F30AD938-E966-8BE0-581C-EED907B45BFA}"/>
          </ac:picMkLst>
        </pc:picChg>
        <pc:picChg chg="del mod">
          <ac:chgData name="Kelly Field" userId="S::kelly.field@downsyndromeuk.co.uk::28088bc8-68ac-40e6-96c2-86d46e2155de" providerId="AD" clId="Web-{09D35679-CF8E-4F41-EE1D-3BFBD0310BFE}" dt="2024-06-10T13:28:28.561" v="627"/>
          <ac:picMkLst>
            <pc:docMk/>
            <pc:sldMk cId="1636270284" sldId="423"/>
            <ac:picMk id="22" creationId="{1B686512-4B0F-7816-16B9-C5C7EA413124}"/>
          </ac:picMkLst>
        </pc:picChg>
      </pc:sldChg>
      <pc:sldChg chg="delSp modSp add del replId">
        <pc:chgData name="Kelly Field" userId="S::kelly.field@downsyndromeuk.co.uk::28088bc8-68ac-40e6-96c2-86d46e2155de" providerId="AD" clId="Web-{09D35679-CF8E-4F41-EE1D-3BFBD0310BFE}" dt="2024-06-10T13:46:37.105" v="814"/>
        <pc:sldMkLst>
          <pc:docMk/>
          <pc:sldMk cId="352006593" sldId="424"/>
        </pc:sldMkLst>
        <pc:spChg chg="mod">
          <ac:chgData name="Kelly Field" userId="S::kelly.field@downsyndromeuk.co.uk::28088bc8-68ac-40e6-96c2-86d46e2155de" providerId="AD" clId="Web-{09D35679-CF8E-4F41-EE1D-3BFBD0310BFE}" dt="2024-06-10T13:46:19.339" v="810" actId="20577"/>
          <ac:spMkLst>
            <pc:docMk/>
            <pc:sldMk cId="352006593" sldId="424"/>
            <ac:spMk id="5" creationId="{D77DC779-C596-6E77-5FC1-FA11D2A9B1FA}"/>
          </ac:spMkLst>
        </pc:spChg>
        <pc:picChg chg="del">
          <ac:chgData name="Kelly Field" userId="S::kelly.field@downsyndromeuk.co.uk::28088bc8-68ac-40e6-96c2-86d46e2155de" providerId="AD" clId="Web-{09D35679-CF8E-4F41-EE1D-3BFBD0310BFE}" dt="2024-06-10T13:28:36.327" v="633"/>
          <ac:picMkLst>
            <pc:docMk/>
            <pc:sldMk cId="352006593" sldId="424"/>
            <ac:picMk id="17" creationId="{9B55E4AD-56F1-E90F-CC6D-51AFDE2728C1}"/>
          </ac:picMkLst>
        </pc:picChg>
        <pc:picChg chg="del mod">
          <ac:chgData name="Kelly Field" userId="S::kelly.field@downsyndromeuk.co.uk::28088bc8-68ac-40e6-96c2-86d46e2155de" providerId="AD" clId="Web-{09D35679-CF8E-4F41-EE1D-3BFBD0310BFE}" dt="2024-06-10T13:28:33.827" v="631"/>
          <ac:picMkLst>
            <pc:docMk/>
            <pc:sldMk cId="352006593" sldId="424"/>
            <ac:picMk id="19" creationId="{F30AD938-E966-8BE0-581C-EED907B45BFA}"/>
          </ac:picMkLst>
        </pc:picChg>
        <pc:picChg chg="del">
          <ac:chgData name="Kelly Field" userId="S::kelly.field@downsyndromeuk.co.uk::28088bc8-68ac-40e6-96c2-86d46e2155de" providerId="AD" clId="Web-{09D35679-CF8E-4F41-EE1D-3BFBD0310BFE}" dt="2024-06-10T13:28:34.436" v="632"/>
          <ac:picMkLst>
            <pc:docMk/>
            <pc:sldMk cId="352006593" sldId="424"/>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3:53.817" v="900"/>
        <pc:sldMkLst>
          <pc:docMk/>
          <pc:sldMk cId="2344048484" sldId="425"/>
        </pc:sldMkLst>
        <pc:spChg chg="add del mod">
          <ac:chgData name="Kelly Field" userId="S::kelly.field@downsyndromeuk.co.uk::28088bc8-68ac-40e6-96c2-86d46e2155de" providerId="AD" clId="Web-{09D35679-CF8E-4F41-EE1D-3BFBD0310BFE}" dt="2024-06-10T13:51:02.339" v="878"/>
          <ac:spMkLst>
            <pc:docMk/>
            <pc:sldMk cId="2344048484" sldId="425"/>
            <ac:spMk id="3" creationId="{FF170D71-C6DD-7CDC-2FDF-6B9B949F0CC1}"/>
          </ac:spMkLst>
        </pc:spChg>
        <pc:spChg chg="mod">
          <ac:chgData name="Kelly Field" userId="S::kelly.field@downsyndromeuk.co.uk::28088bc8-68ac-40e6-96c2-86d46e2155de" providerId="AD" clId="Web-{09D35679-CF8E-4F41-EE1D-3BFBD0310BFE}" dt="2024-06-10T13:50:35.009" v="872" actId="20577"/>
          <ac:spMkLst>
            <pc:docMk/>
            <pc:sldMk cId="2344048484" sldId="425"/>
            <ac:spMk id="5" creationId="{D77DC779-C596-6E77-5FC1-FA11D2A9B1FA}"/>
          </ac:spMkLst>
        </pc:spChg>
        <pc:picChg chg="del">
          <ac:chgData name="Kelly Field" userId="S::kelly.field@downsyndromeuk.co.uk::28088bc8-68ac-40e6-96c2-86d46e2155de" providerId="AD" clId="Web-{09D35679-CF8E-4F41-EE1D-3BFBD0310BFE}" dt="2024-06-10T13:27:30.323" v="588"/>
          <ac:picMkLst>
            <pc:docMk/>
            <pc:sldMk cId="2344048484" sldId="425"/>
            <ac:picMk id="17" creationId="{9B55E4AD-56F1-E90F-CC6D-51AFDE2728C1}"/>
          </ac:picMkLst>
        </pc:picChg>
        <pc:picChg chg="del mod">
          <ac:chgData name="Kelly Field" userId="S::kelly.field@downsyndromeuk.co.uk::28088bc8-68ac-40e6-96c2-86d46e2155de" providerId="AD" clId="Web-{09D35679-CF8E-4F41-EE1D-3BFBD0310BFE}" dt="2024-06-10T13:27:29.604" v="587"/>
          <ac:picMkLst>
            <pc:docMk/>
            <pc:sldMk cId="2344048484" sldId="425"/>
            <ac:picMk id="19" creationId="{F30AD938-E966-8BE0-581C-EED907B45BFA}"/>
          </ac:picMkLst>
        </pc:picChg>
        <pc:picChg chg="del">
          <ac:chgData name="Kelly Field" userId="S::kelly.field@downsyndromeuk.co.uk::28088bc8-68ac-40e6-96c2-86d46e2155de" providerId="AD" clId="Web-{09D35679-CF8E-4F41-EE1D-3BFBD0310BFE}" dt="2024-06-10T13:27:31.401" v="589"/>
          <ac:picMkLst>
            <pc:docMk/>
            <pc:sldMk cId="2344048484" sldId="425"/>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7:04.704" v="936"/>
        <pc:sldMkLst>
          <pc:docMk/>
          <pc:sldMk cId="1818217117" sldId="426"/>
        </pc:sldMkLst>
        <pc:spChg chg="add mod">
          <ac:chgData name="Kelly Field" userId="S::kelly.field@downsyndromeuk.co.uk::28088bc8-68ac-40e6-96c2-86d46e2155de" providerId="AD" clId="Web-{09D35679-CF8E-4F41-EE1D-3BFBD0310BFE}" dt="2024-06-10T13:26:44.102" v="566" actId="1076"/>
          <ac:spMkLst>
            <pc:docMk/>
            <pc:sldMk cId="1818217117" sldId="426"/>
            <ac:spMk id="2" creationId="{FC2CA81C-8DCE-7003-2D79-12E55BFF13E4}"/>
          </ac:spMkLst>
        </pc:spChg>
        <pc:spChg chg="add del mod">
          <ac:chgData name="Kelly Field" userId="S::kelly.field@downsyndromeuk.co.uk::28088bc8-68ac-40e6-96c2-86d46e2155de" providerId="AD" clId="Web-{09D35679-CF8E-4F41-EE1D-3BFBD0310BFE}" dt="2024-06-10T13:54:57.399" v="915"/>
          <ac:spMkLst>
            <pc:docMk/>
            <pc:sldMk cId="1818217117" sldId="426"/>
            <ac:spMk id="3" creationId="{226D29A1-8769-2CD4-B16E-582E5A3B3735}"/>
          </ac:spMkLst>
        </pc:spChg>
        <pc:spChg chg="mod">
          <ac:chgData name="Kelly Field" userId="S::kelly.field@downsyndromeuk.co.uk::28088bc8-68ac-40e6-96c2-86d46e2155de" providerId="AD" clId="Web-{09D35679-CF8E-4F41-EE1D-3BFBD0310BFE}" dt="2024-06-10T13:54:54.555" v="914"/>
          <ac:spMkLst>
            <pc:docMk/>
            <pc:sldMk cId="1818217117" sldId="426"/>
            <ac:spMk id="5" creationId="{D77DC779-C596-6E77-5FC1-FA11D2A9B1FA}"/>
          </ac:spMkLst>
        </pc:spChg>
        <pc:picChg chg="del">
          <ac:chgData name="Kelly Field" userId="S::kelly.field@downsyndromeuk.co.uk::28088bc8-68ac-40e6-96c2-86d46e2155de" providerId="AD" clId="Web-{09D35679-CF8E-4F41-EE1D-3BFBD0310BFE}" dt="2024-06-10T13:22:57.324" v="400"/>
          <ac:picMkLst>
            <pc:docMk/>
            <pc:sldMk cId="1818217117" sldId="426"/>
            <ac:picMk id="17" creationId="{9B55E4AD-56F1-E90F-CC6D-51AFDE2728C1}"/>
          </ac:picMkLst>
        </pc:picChg>
        <pc:picChg chg="del">
          <ac:chgData name="Kelly Field" userId="S::kelly.field@downsyndromeuk.co.uk::28088bc8-68ac-40e6-96c2-86d46e2155de" providerId="AD" clId="Web-{09D35679-CF8E-4F41-EE1D-3BFBD0310BFE}" dt="2024-06-10T13:22:54.902" v="399"/>
          <ac:picMkLst>
            <pc:docMk/>
            <pc:sldMk cId="1818217117" sldId="426"/>
            <ac:picMk id="19" creationId="{F30AD938-E966-8BE0-581C-EED907B45BFA}"/>
          </ac:picMkLst>
        </pc:picChg>
        <pc:picChg chg="del">
          <ac:chgData name="Kelly Field" userId="S::kelly.field@downsyndromeuk.co.uk::28088bc8-68ac-40e6-96c2-86d46e2155de" providerId="AD" clId="Web-{09D35679-CF8E-4F41-EE1D-3BFBD0310BFE}" dt="2024-06-10T13:23:00.386" v="401"/>
          <ac:picMkLst>
            <pc:docMk/>
            <pc:sldMk cId="1818217117" sldId="426"/>
            <ac:picMk id="22" creationId="{1B686512-4B0F-7816-16B9-C5C7EA413124}"/>
          </ac:picMkLst>
        </pc:picChg>
      </pc:sldChg>
      <pc:sldChg chg="modSp add del replId">
        <pc:chgData name="Kelly Field" userId="S::kelly.field@downsyndromeuk.co.uk::28088bc8-68ac-40e6-96c2-86d46e2155de" providerId="AD" clId="Web-{09D35679-CF8E-4F41-EE1D-3BFBD0310BFE}" dt="2024-06-10T13:50:08.039" v="858"/>
        <pc:sldMkLst>
          <pc:docMk/>
          <pc:sldMk cId="428182532" sldId="427"/>
        </pc:sldMkLst>
        <pc:spChg chg="mod">
          <ac:chgData name="Kelly Field" userId="S::kelly.field@downsyndromeuk.co.uk::28088bc8-68ac-40e6-96c2-86d46e2155de" providerId="AD" clId="Web-{09D35679-CF8E-4F41-EE1D-3BFBD0310BFE}" dt="2024-06-10T13:46:32.636" v="813" actId="20577"/>
          <ac:spMkLst>
            <pc:docMk/>
            <pc:sldMk cId="428182532" sldId="427"/>
            <ac:spMk id="5" creationId="{D77DC779-C596-6E77-5FC1-FA11D2A9B1FA}"/>
          </ac:spMkLst>
        </pc:spChg>
      </pc:sldChg>
      <pc:sldChg chg="modSp add del replId">
        <pc:chgData name="Kelly Field" userId="S::kelly.field@downsyndromeuk.co.uk::28088bc8-68ac-40e6-96c2-86d46e2155de" providerId="AD" clId="Web-{09D35679-CF8E-4F41-EE1D-3BFBD0310BFE}" dt="2024-06-10T13:39:26.191" v="793"/>
        <pc:sldMkLst>
          <pc:docMk/>
          <pc:sldMk cId="4252225069" sldId="427"/>
        </pc:sldMkLst>
        <pc:spChg chg="mod">
          <ac:chgData name="Kelly Field" userId="S::kelly.field@downsyndromeuk.co.uk::28088bc8-68ac-40e6-96c2-86d46e2155de" providerId="AD" clId="Web-{09D35679-CF8E-4F41-EE1D-3BFBD0310BFE}" dt="2024-06-10T13:39:05.221" v="778"/>
          <ac:spMkLst>
            <pc:docMk/>
            <pc:sldMk cId="4252225069" sldId="427"/>
            <ac:spMk id="4" creationId="{77205BCE-67CC-D3C1-2E22-BE0881DE30EF}"/>
          </ac:spMkLst>
        </pc:spChg>
        <pc:spChg chg="mod">
          <ac:chgData name="Kelly Field" userId="S::kelly.field@downsyndromeuk.co.uk::28088bc8-68ac-40e6-96c2-86d46e2155de" providerId="AD" clId="Web-{09D35679-CF8E-4F41-EE1D-3BFBD0310BFE}" dt="2024-06-10T13:39:17.893" v="790" actId="20577"/>
          <ac:spMkLst>
            <pc:docMk/>
            <pc:sldMk cId="4252225069" sldId="427"/>
            <ac:spMk id="5" creationId="{D77DC779-C596-6E77-5FC1-FA11D2A9B1FA}"/>
          </ac:spMkLst>
        </pc:spChg>
      </pc:sldChg>
      <pc:sldChg chg="addSp delSp modSp add mod ord replId setBg">
        <pc:chgData name="Kelly Field" userId="S::kelly.field@downsyndromeuk.co.uk::28088bc8-68ac-40e6-96c2-86d46e2155de" providerId="AD" clId="Web-{09D35679-CF8E-4F41-EE1D-3BFBD0310BFE}" dt="2024-06-10T14:06:11.499" v="1156" actId="20577"/>
        <pc:sldMkLst>
          <pc:docMk/>
          <pc:sldMk cId="1523788231" sldId="428"/>
        </pc:sldMkLst>
        <pc:spChg chg="del mod">
          <ac:chgData name="Kelly Field" userId="S::kelly.field@downsyndromeuk.co.uk::28088bc8-68ac-40e6-96c2-86d46e2155de" providerId="AD" clId="Web-{09D35679-CF8E-4F41-EE1D-3BFBD0310BFE}" dt="2024-06-10T13:48:08.235" v="833"/>
          <ac:spMkLst>
            <pc:docMk/>
            <pc:sldMk cId="1523788231" sldId="428"/>
            <ac:spMk id="2" creationId="{58B926BD-28A5-280A-FB51-50D779EAE959}"/>
          </ac:spMkLst>
        </pc:spChg>
        <pc:spChg chg="del mod">
          <ac:chgData name="Kelly Field" userId="S::kelly.field@downsyndromeuk.co.uk::28088bc8-68ac-40e6-96c2-86d46e2155de" providerId="AD" clId="Web-{09D35679-CF8E-4F41-EE1D-3BFBD0310BFE}" dt="2024-06-10T13:48:24.799" v="839"/>
          <ac:spMkLst>
            <pc:docMk/>
            <pc:sldMk cId="1523788231" sldId="428"/>
            <ac:spMk id="4" creationId="{77205BCE-67CC-D3C1-2E22-BE0881DE30EF}"/>
          </ac:spMkLst>
        </pc:spChg>
        <pc:spChg chg="del">
          <ac:chgData name="Kelly Field" userId="S::kelly.field@downsyndromeuk.co.uk::28088bc8-68ac-40e6-96c2-86d46e2155de" providerId="AD" clId="Web-{09D35679-CF8E-4F41-EE1D-3BFBD0310BFE}" dt="2024-06-10T13:46:49.715" v="816"/>
          <ac:spMkLst>
            <pc:docMk/>
            <pc:sldMk cId="1523788231" sldId="428"/>
            <ac:spMk id="5" creationId="{D77DC779-C596-6E77-5FC1-FA11D2A9B1FA}"/>
          </ac:spMkLst>
        </pc:spChg>
        <pc:spChg chg="add del">
          <ac:chgData name="Kelly Field" userId="S::kelly.field@downsyndromeuk.co.uk::28088bc8-68ac-40e6-96c2-86d46e2155de" providerId="AD" clId="Web-{09D35679-CF8E-4F41-EE1D-3BFBD0310BFE}" dt="2024-06-10T13:47:06.701" v="824"/>
          <ac:spMkLst>
            <pc:docMk/>
            <pc:sldMk cId="1523788231" sldId="428"/>
            <ac:spMk id="6" creationId="{7F5D05E0-D15A-2569-0343-4F51F5F35001}"/>
          </ac:spMkLst>
        </pc:spChg>
        <pc:spChg chg="add del">
          <ac:chgData name="Kelly Field" userId="S::kelly.field@downsyndromeuk.co.uk::28088bc8-68ac-40e6-96c2-86d46e2155de" providerId="AD" clId="Web-{09D35679-CF8E-4F41-EE1D-3BFBD0310BFE}" dt="2024-06-10T13:47:06.701" v="823"/>
          <ac:spMkLst>
            <pc:docMk/>
            <pc:sldMk cId="1523788231" sldId="428"/>
            <ac:spMk id="9" creationId="{B1941613-0D82-4A16-4E7D-C64E853B6E21}"/>
          </ac:spMkLst>
        </pc:spChg>
        <pc:spChg chg="add del">
          <ac:chgData name="Kelly Field" userId="S::kelly.field@downsyndromeuk.co.uk::28088bc8-68ac-40e6-96c2-86d46e2155de" providerId="AD" clId="Web-{09D35679-CF8E-4F41-EE1D-3BFBD0310BFE}" dt="2024-06-10T13:47:06.701" v="821"/>
          <ac:spMkLst>
            <pc:docMk/>
            <pc:sldMk cId="1523788231" sldId="428"/>
            <ac:spMk id="13" creationId="{A37BBAC8-0EFE-F733-570D-99B74D30F66E}"/>
          </ac:spMkLst>
        </pc:spChg>
        <pc:spChg chg="add del mod">
          <ac:chgData name="Kelly Field" userId="S::kelly.field@downsyndromeuk.co.uk::28088bc8-68ac-40e6-96c2-86d46e2155de" providerId="AD" clId="Web-{09D35679-CF8E-4F41-EE1D-3BFBD0310BFE}" dt="2024-06-10T14:05:31.341" v="1142"/>
          <ac:spMkLst>
            <pc:docMk/>
            <pc:sldMk cId="1523788231" sldId="428"/>
            <ac:spMk id="14" creationId="{69652957-6BD3-CFEB-406E-8AF4A0A537F2}"/>
          </ac:spMkLst>
        </pc:spChg>
        <pc:spChg chg="add mod">
          <ac:chgData name="Kelly Field" userId="S::kelly.field@downsyndromeuk.co.uk::28088bc8-68ac-40e6-96c2-86d46e2155de" providerId="AD" clId="Web-{09D35679-CF8E-4F41-EE1D-3BFBD0310BFE}" dt="2024-06-10T14:06:11.499" v="1156" actId="20577"/>
          <ac:spMkLst>
            <pc:docMk/>
            <pc:sldMk cId="1523788231" sldId="428"/>
            <ac:spMk id="15" creationId="{6F38B350-D050-5850-5DE0-98D78091BC97}"/>
          </ac:spMkLst>
        </pc:spChg>
        <pc:picChg chg="del mod">
          <ac:chgData name="Kelly Field" userId="S::kelly.field@downsyndromeuk.co.uk::28088bc8-68ac-40e6-96c2-86d46e2155de" providerId="AD" clId="Web-{09D35679-CF8E-4F41-EE1D-3BFBD0310BFE}" dt="2024-06-10T13:48:11.064" v="834"/>
          <ac:picMkLst>
            <pc:docMk/>
            <pc:sldMk cId="1523788231" sldId="428"/>
            <ac:picMk id="7" creationId="{3F536B38-663D-BE9F-6A63-DEA63940435C}"/>
          </ac:picMkLst>
        </pc:picChg>
        <pc:picChg chg="add del">
          <ac:chgData name="Kelly Field" userId="S::kelly.field@downsyndromeuk.co.uk::28088bc8-68ac-40e6-96c2-86d46e2155de" providerId="AD" clId="Web-{09D35679-CF8E-4F41-EE1D-3BFBD0310BFE}" dt="2024-06-10T13:47:06.701" v="822"/>
          <ac:picMkLst>
            <pc:docMk/>
            <pc:sldMk cId="1523788231" sldId="428"/>
            <ac:picMk id="11" creationId="{5D3296D0-6C2D-1D4C-2AB8-FF46D3EBC56A}"/>
          </ac:picMkLst>
        </pc:picChg>
      </pc:sldChg>
      <pc:sldChg chg="modSp add replId">
        <pc:chgData name="Kelly Field" userId="S::kelly.field@downsyndromeuk.co.uk::28088bc8-68ac-40e6-96c2-86d46e2155de" providerId="AD" clId="Web-{09D35679-CF8E-4F41-EE1D-3BFBD0310BFE}" dt="2024-06-10T14:03:05.317" v="1120" actId="20577"/>
        <pc:sldMkLst>
          <pc:docMk/>
          <pc:sldMk cId="1549791238" sldId="429"/>
        </pc:sldMkLst>
        <pc:spChg chg="mod">
          <ac:chgData name="Kelly Field" userId="S::kelly.field@downsyndromeuk.co.uk::28088bc8-68ac-40e6-96c2-86d46e2155de" providerId="AD" clId="Web-{09D35679-CF8E-4F41-EE1D-3BFBD0310BFE}" dt="2024-06-10T14:03:05.317" v="1120" actId="20577"/>
          <ac:spMkLst>
            <pc:docMk/>
            <pc:sldMk cId="1549791238" sldId="429"/>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3:53:21.503" v="899" actId="1076"/>
        <pc:sldMkLst>
          <pc:docMk/>
          <pc:sldMk cId="4082747179" sldId="430"/>
        </pc:sldMkLst>
        <pc:spChg chg="add del mod">
          <ac:chgData name="Kelly Field" userId="S::kelly.field@downsyndromeuk.co.uk::28088bc8-68ac-40e6-96c2-86d46e2155de" providerId="AD" clId="Web-{09D35679-CF8E-4F41-EE1D-3BFBD0310BFE}" dt="2024-06-10T13:50:34.525" v="870"/>
          <ac:spMkLst>
            <pc:docMk/>
            <pc:sldMk cId="4082747179" sldId="430"/>
            <ac:spMk id="2" creationId="{5582CE53-E237-8906-1046-EC3FA7954ABD}"/>
          </ac:spMkLst>
        </pc:spChg>
        <pc:spChg chg="add mod">
          <ac:chgData name="Kelly Field" userId="S::kelly.field@downsyndromeuk.co.uk::28088bc8-68ac-40e6-96c2-86d46e2155de" providerId="AD" clId="Web-{09D35679-CF8E-4F41-EE1D-3BFBD0310BFE}" dt="2024-06-10T13:53:18.784" v="898" actId="1076"/>
          <ac:spMkLst>
            <pc:docMk/>
            <pc:sldMk cId="4082747179" sldId="430"/>
            <ac:spMk id="3" creationId="{461C5272-5E33-CEA3-8B6A-AE91240921D7}"/>
          </ac:spMkLst>
        </pc:spChg>
        <pc:spChg chg="add mod">
          <ac:chgData name="Kelly Field" userId="S::kelly.field@downsyndromeuk.co.uk::28088bc8-68ac-40e6-96c2-86d46e2155de" providerId="AD" clId="Web-{09D35679-CF8E-4F41-EE1D-3BFBD0310BFE}" dt="2024-06-10T13:53:21.503" v="899" actId="1076"/>
          <ac:spMkLst>
            <pc:docMk/>
            <pc:sldMk cId="4082747179" sldId="430"/>
            <ac:spMk id="4" creationId="{FF170D71-C6DD-7CDC-2FDF-6B9B949F0CC1}"/>
          </ac:spMkLst>
        </pc:spChg>
        <pc:spChg chg="del mod">
          <ac:chgData name="Kelly Field" userId="S::kelly.field@downsyndromeuk.co.uk::28088bc8-68ac-40e6-96c2-86d46e2155de" providerId="AD" clId="Web-{09D35679-CF8E-4F41-EE1D-3BFBD0310BFE}" dt="2024-06-10T13:50:19.961" v="862"/>
          <ac:spMkLst>
            <pc:docMk/>
            <pc:sldMk cId="4082747179" sldId="430"/>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5:51:37.526" v="4676" actId="20577"/>
        <pc:sldMkLst>
          <pc:docMk/>
          <pc:sldMk cId="3799775300" sldId="431"/>
        </pc:sldMkLst>
        <pc:spChg chg="add del mod">
          <ac:chgData name="Kelly Field" userId="S::kelly.field@downsyndromeuk.co.uk::28088bc8-68ac-40e6-96c2-86d46e2155de" providerId="AD" clId="Web-{09D35679-CF8E-4F41-EE1D-3BFBD0310BFE}" dt="2024-06-10T13:54:38.507" v="910"/>
          <ac:spMkLst>
            <pc:docMk/>
            <pc:sldMk cId="3799775300" sldId="431"/>
            <ac:spMk id="2" creationId="{95DECD96-8248-5318-AA71-44FC91FFA6CE}"/>
          </ac:spMkLst>
        </pc:spChg>
        <pc:spChg chg="del">
          <ac:chgData name="Kelly Field" userId="S::kelly.field@downsyndromeuk.co.uk::28088bc8-68ac-40e6-96c2-86d46e2155de" providerId="AD" clId="Web-{09D35679-CF8E-4F41-EE1D-3BFBD0310BFE}" dt="2024-06-10T13:54:20.271" v="905"/>
          <ac:spMkLst>
            <pc:docMk/>
            <pc:sldMk cId="3799775300" sldId="431"/>
            <ac:spMk id="3" creationId="{461C5272-5E33-CEA3-8B6A-AE91240921D7}"/>
          </ac:spMkLst>
        </pc:spChg>
        <pc:spChg chg="del mod">
          <ac:chgData name="Kelly Field" userId="S::kelly.field@downsyndromeuk.co.uk::28088bc8-68ac-40e6-96c2-86d46e2155de" providerId="AD" clId="Web-{09D35679-CF8E-4F41-EE1D-3BFBD0310BFE}" dt="2024-06-10T13:54:08.833" v="904"/>
          <ac:spMkLst>
            <pc:docMk/>
            <pc:sldMk cId="3799775300" sldId="431"/>
            <ac:spMk id="4" creationId="{FF170D71-C6DD-7CDC-2FDF-6B9B949F0CC1}"/>
          </ac:spMkLst>
        </pc:spChg>
        <pc:spChg chg="add mod">
          <ac:chgData name="Kelly Field" userId="S::kelly.field@downsyndromeuk.co.uk::28088bc8-68ac-40e6-96c2-86d46e2155de" providerId="AD" clId="Web-{09D35679-CF8E-4F41-EE1D-3BFBD0310BFE}" dt="2024-06-10T15:51:26.416" v="4673" actId="20577"/>
          <ac:spMkLst>
            <pc:docMk/>
            <pc:sldMk cId="3799775300" sldId="431"/>
            <ac:spMk id="6" creationId="{9D79C8BA-8A11-5A75-8C90-2A3633190584}"/>
          </ac:spMkLst>
        </pc:spChg>
        <pc:spChg chg="add mod">
          <ac:chgData name="Kelly Field" userId="S::kelly.field@downsyndromeuk.co.uk::28088bc8-68ac-40e6-96c2-86d46e2155de" providerId="AD" clId="Web-{09D35679-CF8E-4F41-EE1D-3BFBD0310BFE}" dt="2024-06-10T15:51:37.526" v="4676" actId="20577"/>
          <ac:spMkLst>
            <pc:docMk/>
            <pc:sldMk cId="3799775300" sldId="431"/>
            <ac:spMk id="8" creationId="{DF3AA58D-5122-47CC-6222-0C919623958F}"/>
          </ac:spMkLst>
        </pc:spChg>
        <pc:spChg chg="add mod">
          <ac:chgData name="Kelly Field" userId="S::kelly.field@downsyndromeuk.co.uk::28088bc8-68ac-40e6-96c2-86d46e2155de" providerId="AD" clId="Web-{09D35679-CF8E-4F41-EE1D-3BFBD0310BFE}" dt="2024-06-10T14:05:04.699" v="1138" actId="1076"/>
          <ac:spMkLst>
            <pc:docMk/>
            <pc:sldMk cId="3799775300" sldId="431"/>
            <ac:spMk id="9" creationId="{226D29A1-8769-2CD4-B16E-582E5A3B3735}"/>
          </ac:spMkLst>
        </pc:spChg>
      </pc:sldChg>
      <pc:sldChg chg="add replId">
        <pc:chgData name="Kelly Field" userId="S::kelly.field@downsyndromeuk.co.uk::28088bc8-68ac-40e6-96c2-86d46e2155de" providerId="AD" clId="Web-{09D35679-CF8E-4F41-EE1D-3BFBD0310BFE}" dt="2024-06-10T14:05:25.309" v="1139"/>
        <pc:sldMkLst>
          <pc:docMk/>
          <pc:sldMk cId="3674965750" sldId="432"/>
        </pc:sldMkLst>
      </pc:sldChg>
      <pc:sldChg chg="modSp add replId">
        <pc:chgData name="Kelly Field" userId="S::kelly.field@downsyndromeuk.co.uk::28088bc8-68ac-40e6-96c2-86d46e2155de" providerId="AD" clId="Web-{09D35679-CF8E-4F41-EE1D-3BFBD0310BFE}" dt="2024-06-10T14:06:54.892" v="1206" actId="1076"/>
        <pc:sldMkLst>
          <pc:docMk/>
          <pc:sldMk cId="4000191705" sldId="433"/>
        </pc:sldMkLst>
        <pc:spChg chg="mod">
          <ac:chgData name="Kelly Field" userId="S::kelly.field@downsyndromeuk.co.uk::28088bc8-68ac-40e6-96c2-86d46e2155de" providerId="AD" clId="Web-{09D35679-CF8E-4F41-EE1D-3BFBD0310BFE}" dt="2024-06-10T14:06:54.892" v="1206" actId="1076"/>
          <ac:spMkLst>
            <pc:docMk/>
            <pc:sldMk cId="4000191705" sldId="433"/>
            <ac:spMk id="15" creationId="{6F38B350-D050-5850-5DE0-98D78091BC97}"/>
          </ac:spMkLst>
        </pc:spChg>
      </pc:sldChg>
      <pc:sldChg chg="addSp delSp modSp add mod replId setBg">
        <pc:chgData name="Kelly Field" userId="S::kelly.field@downsyndromeuk.co.uk::28088bc8-68ac-40e6-96c2-86d46e2155de" providerId="AD" clId="Web-{09D35679-CF8E-4F41-EE1D-3BFBD0310BFE}" dt="2024-06-10T15:10:22.405" v="3355" actId="1076"/>
        <pc:sldMkLst>
          <pc:docMk/>
          <pc:sldMk cId="2262208009" sldId="434"/>
        </pc:sldMkLst>
        <pc:spChg chg="mod">
          <ac:chgData name="Kelly Field" userId="S::kelly.field@downsyndromeuk.co.uk::28088bc8-68ac-40e6-96c2-86d46e2155de" providerId="AD" clId="Web-{09D35679-CF8E-4F41-EE1D-3BFBD0310BFE}" dt="2024-06-10T15:10:22.405" v="3355" actId="1076"/>
          <ac:spMkLst>
            <pc:docMk/>
            <pc:sldMk cId="2262208009" sldId="434"/>
            <ac:spMk id="2" creationId="{64F73941-8527-BE38-E5FB-F5583D42CD3A}"/>
          </ac:spMkLst>
        </pc:spChg>
        <pc:spChg chg="add del mod">
          <ac:chgData name="Kelly Field" userId="S::kelly.field@downsyndromeuk.co.uk::28088bc8-68ac-40e6-96c2-86d46e2155de" providerId="AD" clId="Web-{09D35679-CF8E-4F41-EE1D-3BFBD0310BFE}" dt="2024-06-10T14:16:10.519" v="1346"/>
          <ac:spMkLst>
            <pc:docMk/>
            <pc:sldMk cId="2262208009" sldId="434"/>
            <ac:spMk id="17" creationId="{CF23FAB5-EF71-3C52-95BD-49BE356D37AF}"/>
          </ac:spMkLst>
        </pc:spChg>
        <pc:graphicFrameChg chg="del mod">
          <ac:chgData name="Kelly Field" userId="S::kelly.field@downsyndromeuk.co.uk::28088bc8-68ac-40e6-96c2-86d46e2155de" providerId="AD" clId="Web-{09D35679-CF8E-4F41-EE1D-3BFBD0310BFE}" dt="2024-06-10T14:16:00.174" v="1344"/>
          <ac:graphicFrameMkLst>
            <pc:docMk/>
            <pc:sldMk cId="2262208009" sldId="434"/>
            <ac:graphicFrameMk id="14" creationId="{808384C2-38B8-EDC7-7AC1-7AEFF0D8C793}"/>
          </ac:graphicFrameMkLst>
        </pc:graphicFrameChg>
        <pc:graphicFrameChg chg="add mod modGraphic">
          <ac:chgData name="Kelly Field" userId="S::kelly.field@downsyndromeuk.co.uk::28088bc8-68ac-40e6-96c2-86d46e2155de" providerId="AD" clId="Web-{09D35679-CF8E-4F41-EE1D-3BFBD0310BFE}" dt="2024-06-10T15:09:22.574" v="3332" actId="1076"/>
          <ac:graphicFrameMkLst>
            <pc:docMk/>
            <pc:sldMk cId="2262208009" sldId="434"/>
            <ac:graphicFrameMk id="18"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04.748" v="3351" actId="1076"/>
          <ac:graphicFrameMkLst>
            <pc:docMk/>
            <pc:sldMk cId="2262208009" sldId="434"/>
            <ac:graphicFrameMk id="25"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58.466" v="3350" actId="20577"/>
          <ac:graphicFrameMkLst>
            <pc:docMk/>
            <pc:sldMk cId="2262208009" sldId="434"/>
            <ac:graphicFrameMk id="32" creationId="{691D19CB-B305-79A6-7E0B-EB036676F309}"/>
          </ac:graphicFrameMkLst>
        </pc:graphicFrameChg>
        <pc:graphicFrameChg chg="add mod">
          <ac:chgData name="Kelly Field" userId="S::kelly.field@downsyndromeuk.co.uk::28088bc8-68ac-40e6-96c2-86d46e2155de" providerId="AD" clId="Web-{09D35679-CF8E-4F41-EE1D-3BFBD0310BFE}" dt="2024-06-10T15:10:08.545" v="3352" actId="1076"/>
          <ac:graphicFrameMkLst>
            <pc:docMk/>
            <pc:sldMk cId="2262208009" sldId="434"/>
            <ac:graphicFrameMk id="3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0.467" v="3353" actId="1076"/>
          <ac:graphicFrameMkLst>
            <pc:docMk/>
            <pc:sldMk cId="2262208009" sldId="434"/>
            <ac:graphicFrameMk id="50"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48.341" v="3349" actId="20577"/>
          <ac:graphicFrameMkLst>
            <pc:docMk/>
            <pc:sldMk cId="2262208009" sldId="434"/>
            <ac:graphicFrameMk id="5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4.795" v="3354" actId="1076"/>
          <ac:graphicFrameMkLst>
            <pc:docMk/>
            <pc:sldMk cId="2262208009" sldId="434"/>
            <ac:graphicFrameMk id="66" creationId="{691D19CB-B305-79A6-7E0B-EB036676F309}"/>
          </ac:graphicFrameMkLst>
        </pc:graphicFrameChg>
      </pc:sldChg>
      <pc:sldChg chg="add replId">
        <pc:chgData name="Kelly Field" userId="S::kelly.field@downsyndromeuk.co.uk::28088bc8-68ac-40e6-96c2-86d46e2155de" providerId="AD" clId="Web-{09D35679-CF8E-4F41-EE1D-3BFBD0310BFE}" dt="2024-06-10T14:26:07.380" v="1580"/>
        <pc:sldMkLst>
          <pc:docMk/>
          <pc:sldMk cId="644280297" sldId="435"/>
        </pc:sldMkLst>
      </pc:sldChg>
      <pc:sldChg chg="addSp delSp modSp add ord replId">
        <pc:chgData name="Kelly Field" userId="S::kelly.field@downsyndromeuk.co.uk::28088bc8-68ac-40e6-96c2-86d46e2155de" providerId="AD" clId="Web-{09D35679-CF8E-4F41-EE1D-3BFBD0310BFE}" dt="2024-06-10T14:32:19.041" v="1802"/>
        <pc:sldMkLst>
          <pc:docMk/>
          <pc:sldMk cId="552309207" sldId="436"/>
        </pc:sldMkLst>
        <pc:spChg chg="mod">
          <ac:chgData name="Kelly Field" userId="S::kelly.field@downsyndromeuk.co.uk::28088bc8-68ac-40e6-96c2-86d46e2155de" providerId="AD" clId="Web-{09D35679-CF8E-4F41-EE1D-3BFBD0310BFE}" dt="2024-06-10T14:31:15.647" v="1793" actId="1076"/>
          <ac:spMkLst>
            <pc:docMk/>
            <pc:sldMk cId="552309207" sldId="436"/>
            <ac:spMk id="6" creationId="{9D79C8BA-8A11-5A75-8C90-2A3633190584}"/>
          </ac:spMkLst>
        </pc:spChg>
        <pc:spChg chg="del">
          <ac:chgData name="Kelly Field" userId="S::kelly.field@downsyndromeuk.co.uk::28088bc8-68ac-40e6-96c2-86d46e2155de" providerId="AD" clId="Web-{09D35679-CF8E-4F41-EE1D-3BFBD0310BFE}" dt="2024-06-10T14:29:35.688" v="1633"/>
          <ac:spMkLst>
            <pc:docMk/>
            <pc:sldMk cId="552309207" sldId="436"/>
            <ac:spMk id="8" creationId="{DF3AA58D-5122-47CC-6222-0C919623958F}"/>
          </ac:spMkLst>
        </pc:spChg>
        <pc:spChg chg="del">
          <ac:chgData name="Kelly Field" userId="S::kelly.field@downsyndromeuk.co.uk::28088bc8-68ac-40e6-96c2-86d46e2155de" providerId="AD" clId="Web-{09D35679-CF8E-4F41-EE1D-3BFBD0310BFE}" dt="2024-06-10T14:29:27.047" v="1632"/>
          <ac:spMkLst>
            <pc:docMk/>
            <pc:sldMk cId="552309207" sldId="436"/>
            <ac:spMk id="9" creationId="{226D29A1-8769-2CD4-B16E-582E5A3B3735}"/>
          </ac:spMkLst>
        </pc:spChg>
        <pc:picChg chg="add mod">
          <ac:chgData name="Kelly Field" userId="S::kelly.field@downsyndromeuk.co.uk::28088bc8-68ac-40e6-96c2-86d46e2155de" providerId="AD" clId="Web-{09D35679-CF8E-4F41-EE1D-3BFBD0310BFE}" dt="2024-06-10T14:32:01.321" v="1799" actId="1076"/>
          <ac:picMkLst>
            <pc:docMk/>
            <pc:sldMk cId="552309207" sldId="436"/>
            <ac:picMk id="2" creationId="{C6319926-7623-7E9F-798F-374806195DA4}"/>
          </ac:picMkLst>
        </pc:picChg>
      </pc:sldChg>
      <pc:sldChg chg="modSp add replId">
        <pc:chgData name="Kelly Field" userId="S::kelly.field@downsyndromeuk.co.uk::28088bc8-68ac-40e6-96c2-86d46e2155de" providerId="AD" clId="Web-{09D35679-CF8E-4F41-EE1D-3BFBD0310BFE}" dt="2024-06-10T14:34:01.921" v="1890" actId="1076"/>
        <pc:sldMkLst>
          <pc:docMk/>
          <pc:sldMk cId="1915428156" sldId="437"/>
        </pc:sldMkLst>
        <pc:spChg chg="mod">
          <ac:chgData name="Kelly Field" userId="S::kelly.field@downsyndromeuk.co.uk::28088bc8-68ac-40e6-96c2-86d46e2155de" providerId="AD" clId="Web-{09D35679-CF8E-4F41-EE1D-3BFBD0310BFE}" dt="2024-06-10T14:34:01.921" v="1890" actId="1076"/>
          <ac:spMkLst>
            <pc:docMk/>
            <pc:sldMk cId="1915428156" sldId="437"/>
            <ac:spMk id="6" creationId="{9D79C8BA-8A11-5A75-8C90-2A3633190584}"/>
          </ac:spMkLst>
        </pc:spChg>
      </pc:sldChg>
      <pc:sldChg chg="delSp modSp add replId">
        <pc:chgData name="Kelly Field" userId="S::kelly.field@downsyndromeuk.co.uk::28088bc8-68ac-40e6-96c2-86d46e2155de" providerId="AD" clId="Web-{09D35679-CF8E-4F41-EE1D-3BFBD0310BFE}" dt="2024-06-10T14:34:59.612" v="2006" actId="1076"/>
        <pc:sldMkLst>
          <pc:docMk/>
          <pc:sldMk cId="3860087065" sldId="438"/>
        </pc:sldMkLst>
        <pc:spChg chg="mod">
          <ac:chgData name="Kelly Field" userId="S::kelly.field@downsyndromeuk.co.uk::28088bc8-68ac-40e6-96c2-86d46e2155de" providerId="AD" clId="Web-{09D35679-CF8E-4F41-EE1D-3BFBD0310BFE}" dt="2024-06-10T14:34:59.612" v="2006" actId="1076"/>
          <ac:spMkLst>
            <pc:docMk/>
            <pc:sldMk cId="3860087065" sldId="438"/>
            <ac:spMk id="6" creationId="{9D79C8BA-8A11-5A75-8C90-2A3633190584}"/>
          </ac:spMkLst>
        </pc:spChg>
        <pc:picChg chg="del">
          <ac:chgData name="Kelly Field" userId="S::kelly.field@downsyndromeuk.co.uk::28088bc8-68ac-40e6-96c2-86d46e2155de" providerId="AD" clId="Web-{09D35679-CF8E-4F41-EE1D-3BFBD0310BFE}" dt="2024-06-10T14:34:09.234" v="1892"/>
          <ac:picMkLst>
            <pc:docMk/>
            <pc:sldMk cId="3860087065" sldId="438"/>
            <ac:picMk id="2" creationId="{C6319926-7623-7E9F-798F-374806195DA4}"/>
          </ac:picMkLst>
        </pc:picChg>
      </pc:sldChg>
      <pc:sldChg chg="addSp delSp modSp add replId">
        <pc:chgData name="Kelly Field" userId="S::kelly.field@downsyndromeuk.co.uk::28088bc8-68ac-40e6-96c2-86d46e2155de" providerId="AD" clId="Web-{09D35679-CF8E-4F41-EE1D-3BFBD0310BFE}" dt="2024-06-10T15:34:57.909" v="3999" actId="14100"/>
        <pc:sldMkLst>
          <pc:docMk/>
          <pc:sldMk cId="49772243" sldId="439"/>
        </pc:sldMkLst>
        <pc:spChg chg="add mod">
          <ac:chgData name="Kelly Field" userId="S::kelly.field@downsyndromeuk.co.uk::28088bc8-68ac-40e6-96c2-86d46e2155de" providerId="AD" clId="Web-{09D35679-CF8E-4F41-EE1D-3BFBD0310BFE}" dt="2024-06-10T15:33:42.889" v="3975" actId="1076"/>
          <ac:spMkLst>
            <pc:docMk/>
            <pc:sldMk cId="49772243" sldId="439"/>
            <ac:spMk id="4" creationId="{2E5BD9FF-1940-4638-90C7-A65C335387FE}"/>
          </ac:spMkLst>
        </pc:spChg>
        <pc:spChg chg="add mod">
          <ac:chgData name="Kelly Field" userId="S::kelly.field@downsyndromeuk.co.uk::28088bc8-68ac-40e6-96c2-86d46e2155de" providerId="AD" clId="Web-{09D35679-CF8E-4F41-EE1D-3BFBD0310BFE}" dt="2024-06-10T15:33:46.905" v="3977" actId="1076"/>
          <ac:spMkLst>
            <pc:docMk/>
            <pc:sldMk cId="49772243" sldId="439"/>
            <ac:spMk id="5" creationId="{619C81D2-EEB8-0398-AD9E-BE7D506C94E5}"/>
          </ac:spMkLst>
        </pc:spChg>
        <pc:spChg chg="mod">
          <ac:chgData name="Kelly Field" userId="S::kelly.field@downsyndromeuk.co.uk::28088bc8-68ac-40e6-96c2-86d46e2155de" providerId="AD" clId="Web-{09D35679-CF8E-4F41-EE1D-3BFBD0310BFE}" dt="2024-06-10T15:34:57.909" v="3999" actId="14100"/>
          <ac:spMkLst>
            <pc:docMk/>
            <pc:sldMk cId="49772243" sldId="439"/>
            <ac:spMk id="6" creationId="{9D79C8BA-8A11-5A75-8C90-2A3633190584}"/>
          </ac:spMkLst>
        </pc:spChg>
        <pc:spChg chg="add mod">
          <ac:chgData name="Kelly Field" userId="S::kelly.field@downsyndromeuk.co.uk::28088bc8-68ac-40e6-96c2-86d46e2155de" providerId="AD" clId="Web-{09D35679-CF8E-4F41-EE1D-3BFBD0310BFE}" dt="2024-06-10T15:34:46.283" v="3998" actId="1076"/>
          <ac:spMkLst>
            <pc:docMk/>
            <pc:sldMk cId="49772243" sldId="439"/>
            <ac:spMk id="7" creationId="{B7F4C565-B033-55D5-208D-BA8DC950058C}"/>
          </ac:spMkLst>
        </pc:spChg>
        <pc:picChg chg="add del mod">
          <ac:chgData name="Kelly Field" userId="S::kelly.field@downsyndromeuk.co.uk::28088bc8-68ac-40e6-96c2-86d46e2155de" providerId="AD" clId="Web-{09D35679-CF8E-4F41-EE1D-3BFBD0310BFE}" dt="2024-06-10T15:33:17.450" v="3967"/>
          <ac:picMkLst>
            <pc:docMk/>
            <pc:sldMk cId="49772243" sldId="439"/>
            <ac:picMk id="2" creationId="{543D8CE2-2AFD-04C5-37A6-2FFC8DF90F21}"/>
          </ac:picMkLst>
        </pc:picChg>
      </pc:sldChg>
      <pc:sldChg chg="addSp delSp modSp add ord replId">
        <pc:chgData name="Kelly Field" userId="S::kelly.field@downsyndromeuk.co.uk::28088bc8-68ac-40e6-96c2-86d46e2155de" providerId="AD" clId="Web-{09D35679-CF8E-4F41-EE1D-3BFBD0310BFE}" dt="2024-06-10T15:36:53.024" v="4040" actId="1076"/>
        <pc:sldMkLst>
          <pc:docMk/>
          <pc:sldMk cId="318904593" sldId="440"/>
        </pc:sldMkLst>
        <pc:spChg chg="add del mod">
          <ac:chgData name="Kelly Field" userId="S::kelly.field@downsyndromeuk.co.uk::28088bc8-68ac-40e6-96c2-86d46e2155de" providerId="AD" clId="Web-{09D35679-CF8E-4F41-EE1D-3BFBD0310BFE}" dt="2024-06-10T14:42:23.136" v="2392"/>
          <ac:spMkLst>
            <pc:docMk/>
            <pc:sldMk cId="318904593" sldId="440"/>
            <ac:spMk id="3" creationId="{E849F79A-A9C6-CBAC-93CF-8D80B7205A03}"/>
          </ac:spMkLst>
        </pc:spChg>
        <pc:spChg chg="add mod">
          <ac:chgData name="Kelly Field" userId="S::kelly.field@downsyndromeuk.co.uk::28088bc8-68ac-40e6-96c2-86d46e2155de" providerId="AD" clId="Web-{09D35679-CF8E-4F41-EE1D-3BFBD0310BFE}" dt="2024-06-10T14:42:51.935" v="2400" actId="1076"/>
          <ac:spMkLst>
            <pc:docMk/>
            <pc:sldMk cId="318904593" sldId="440"/>
            <ac:spMk id="5" creationId="{29817F55-AB41-3306-1C4A-AD815AAD9063}"/>
          </ac:spMkLst>
        </pc:spChg>
        <pc:spChg chg="mod">
          <ac:chgData name="Kelly Field" userId="S::kelly.field@downsyndromeuk.co.uk::28088bc8-68ac-40e6-96c2-86d46e2155de" providerId="AD" clId="Web-{09D35679-CF8E-4F41-EE1D-3BFBD0310BFE}" dt="2024-06-10T15:36:48.337" v="4038" actId="1076"/>
          <ac:spMkLst>
            <pc:docMk/>
            <pc:sldMk cId="318904593" sldId="440"/>
            <ac:spMk id="6" creationId="{9D79C8BA-8A11-5A75-8C90-2A3633190584}"/>
          </ac:spMkLst>
        </pc:spChg>
        <pc:spChg chg="add mod">
          <ac:chgData name="Kelly Field" userId="S::kelly.field@downsyndromeuk.co.uk::28088bc8-68ac-40e6-96c2-86d46e2155de" providerId="AD" clId="Web-{09D35679-CF8E-4F41-EE1D-3BFBD0310BFE}" dt="2024-06-10T15:36:50.884" v="4039" actId="1076"/>
          <ac:spMkLst>
            <pc:docMk/>
            <pc:sldMk cId="318904593" sldId="440"/>
            <ac:spMk id="7" creationId="{B76DB4DA-2C40-1233-9711-ED3E771C75FF}"/>
          </ac:spMkLst>
        </pc:spChg>
        <pc:spChg chg="add mod">
          <ac:chgData name="Kelly Field" userId="S::kelly.field@downsyndromeuk.co.uk::28088bc8-68ac-40e6-96c2-86d46e2155de" providerId="AD" clId="Web-{09D35679-CF8E-4F41-EE1D-3BFBD0310BFE}" dt="2024-06-10T15:36:53.024" v="4040" actId="1076"/>
          <ac:spMkLst>
            <pc:docMk/>
            <pc:sldMk cId="318904593" sldId="440"/>
            <ac:spMk id="8" creationId="{6ECCD06B-C47B-D4E0-91F8-1F434C98D3A7}"/>
          </ac:spMkLst>
        </pc:spChg>
      </pc:sldChg>
      <pc:sldChg chg="addSp modSp add replId">
        <pc:chgData name="Kelly Field" userId="S::kelly.field@downsyndromeuk.co.uk::28088bc8-68ac-40e6-96c2-86d46e2155de" providerId="AD" clId="Web-{09D35679-CF8E-4F41-EE1D-3BFBD0310BFE}" dt="2024-06-10T15:39:13.251" v="4120" actId="1076"/>
        <pc:sldMkLst>
          <pc:docMk/>
          <pc:sldMk cId="309439922" sldId="441"/>
        </pc:sldMkLst>
        <pc:spChg chg="add mod">
          <ac:chgData name="Kelly Field" userId="S::kelly.field@downsyndromeuk.co.uk::28088bc8-68ac-40e6-96c2-86d46e2155de" providerId="AD" clId="Web-{09D35679-CF8E-4F41-EE1D-3BFBD0310BFE}" dt="2024-06-10T15:39:13.251" v="4120" actId="1076"/>
          <ac:spMkLst>
            <pc:docMk/>
            <pc:sldMk cId="309439922" sldId="441"/>
            <ac:spMk id="2" creationId="{CBFBEF91-0F74-711F-4BCD-F4EA4C91EB5E}"/>
          </ac:spMkLst>
        </pc:spChg>
        <pc:spChg chg="add mod">
          <ac:chgData name="Kelly Field" userId="S::kelly.field@downsyndromeuk.co.uk::28088bc8-68ac-40e6-96c2-86d46e2155de" providerId="AD" clId="Web-{09D35679-CF8E-4F41-EE1D-3BFBD0310BFE}" dt="2024-06-10T15:39:08.688" v="4119" actId="1076"/>
          <ac:spMkLst>
            <pc:docMk/>
            <pc:sldMk cId="309439922" sldId="441"/>
            <ac:spMk id="3" creationId="{7FBE3EE8-D88D-CB43-515A-A3C5E9D4A5AA}"/>
          </ac:spMkLst>
        </pc:spChg>
        <pc:spChg chg="mod">
          <ac:chgData name="Kelly Field" userId="S::kelly.field@downsyndromeuk.co.uk::28088bc8-68ac-40e6-96c2-86d46e2155de" providerId="AD" clId="Web-{09D35679-CF8E-4F41-EE1D-3BFBD0310BFE}" dt="2024-06-10T15:37:56.793" v="4075" actId="1076"/>
          <ac:spMkLst>
            <pc:docMk/>
            <pc:sldMk cId="309439922" sldId="441"/>
            <ac:spMk id="5" creationId="{29817F55-AB41-3306-1C4A-AD815AAD9063}"/>
          </ac:spMkLst>
        </pc:spChg>
        <pc:spChg chg="mod">
          <ac:chgData name="Kelly Field" userId="S::kelly.field@downsyndromeuk.co.uk::28088bc8-68ac-40e6-96c2-86d46e2155de" providerId="AD" clId="Web-{09D35679-CF8E-4F41-EE1D-3BFBD0310BFE}" dt="2024-06-10T15:38:49.375" v="4098" actId="1076"/>
          <ac:spMkLst>
            <pc:docMk/>
            <pc:sldMk cId="309439922" sldId="441"/>
            <ac:spMk id="6" creationId="{9D79C8BA-8A11-5A75-8C90-2A3633190584}"/>
          </ac:spMkLst>
        </pc:spChg>
      </pc:sldChg>
      <pc:sldChg chg="addSp delSp modSp add replId">
        <pc:chgData name="Kelly Field" userId="S::kelly.field@downsyndromeuk.co.uk::28088bc8-68ac-40e6-96c2-86d46e2155de" providerId="AD" clId="Web-{09D35679-CF8E-4F41-EE1D-3BFBD0310BFE}" dt="2024-06-10T15:39:42.862" v="4123" actId="20577"/>
        <pc:sldMkLst>
          <pc:docMk/>
          <pc:sldMk cId="590508599" sldId="442"/>
        </pc:sldMkLst>
        <pc:spChg chg="add mod">
          <ac:chgData name="Kelly Field" userId="S::kelly.field@downsyndromeuk.co.uk::28088bc8-68ac-40e6-96c2-86d46e2155de" providerId="AD" clId="Web-{09D35679-CF8E-4F41-EE1D-3BFBD0310BFE}" dt="2024-06-10T14:48:54.158" v="2823" actId="1076"/>
          <ac:spMkLst>
            <pc:docMk/>
            <pc:sldMk cId="590508599" sldId="442"/>
            <ac:spMk id="3" creationId="{44664335-B152-3AB9-D580-E7E92F583019}"/>
          </ac:spMkLst>
        </pc:spChg>
        <pc:spChg chg="add mod">
          <ac:chgData name="Kelly Field" userId="S::kelly.field@downsyndromeuk.co.uk::28088bc8-68ac-40e6-96c2-86d46e2155de" providerId="AD" clId="Web-{09D35679-CF8E-4F41-EE1D-3BFBD0310BFE}" dt="2024-06-10T14:49:20.081" v="2831" actId="688"/>
          <ac:spMkLst>
            <pc:docMk/>
            <pc:sldMk cId="590508599" sldId="442"/>
            <ac:spMk id="4" creationId="{8AF130C0-E41F-9730-A2FA-9B9A2B6B1D5A}"/>
          </ac:spMkLst>
        </pc:spChg>
        <pc:spChg chg="del mod">
          <ac:chgData name="Kelly Field" userId="S::kelly.field@downsyndromeuk.co.uk::28088bc8-68ac-40e6-96c2-86d46e2155de" providerId="AD" clId="Web-{09D35679-CF8E-4F41-EE1D-3BFBD0310BFE}" dt="2024-06-10T14:44:51.348" v="2548"/>
          <ac:spMkLst>
            <pc:docMk/>
            <pc:sldMk cId="590508599" sldId="442"/>
            <ac:spMk id="5" creationId="{29817F55-AB41-3306-1C4A-AD815AAD9063}"/>
          </ac:spMkLst>
        </pc:spChg>
        <pc:spChg chg="mod">
          <ac:chgData name="Kelly Field" userId="S::kelly.field@downsyndromeuk.co.uk::28088bc8-68ac-40e6-96c2-86d46e2155de" providerId="AD" clId="Web-{09D35679-CF8E-4F41-EE1D-3BFBD0310BFE}" dt="2024-06-10T15:39:42.862" v="4123" actId="20577"/>
          <ac:spMkLst>
            <pc:docMk/>
            <pc:sldMk cId="590508599" sldId="442"/>
            <ac:spMk id="6" creationId="{9D79C8BA-8A11-5A75-8C90-2A3633190584}"/>
          </ac:spMkLst>
        </pc:spChg>
        <pc:spChg chg="add mod">
          <ac:chgData name="Kelly Field" userId="S::kelly.field@downsyndromeuk.co.uk::28088bc8-68ac-40e6-96c2-86d46e2155de" providerId="AD" clId="Web-{09D35679-CF8E-4F41-EE1D-3BFBD0310BFE}" dt="2024-06-10T14:49:13.331" v="2829" actId="688"/>
          <ac:spMkLst>
            <pc:docMk/>
            <pc:sldMk cId="590508599" sldId="442"/>
            <ac:spMk id="7" creationId="{6C0FE4A5-4375-2293-CE61-204414464A46}"/>
          </ac:spMkLst>
        </pc:spChg>
      </pc:sldChg>
      <pc:sldChg chg="modSp add replId">
        <pc:chgData name="Kelly Field" userId="S::kelly.field@downsyndromeuk.co.uk::28088bc8-68ac-40e6-96c2-86d46e2155de" providerId="AD" clId="Web-{09D35679-CF8E-4F41-EE1D-3BFBD0310BFE}" dt="2024-06-10T14:51:12.764" v="2870" actId="20577"/>
        <pc:sldMkLst>
          <pc:docMk/>
          <pc:sldMk cId="1523467916" sldId="443"/>
        </pc:sldMkLst>
        <pc:spChg chg="mod">
          <ac:chgData name="Kelly Field" userId="S::kelly.field@downsyndromeuk.co.uk::28088bc8-68ac-40e6-96c2-86d46e2155de" providerId="AD" clId="Web-{09D35679-CF8E-4F41-EE1D-3BFBD0310BFE}" dt="2024-06-10T14:51:06.888" v="2868" actId="20577"/>
          <ac:spMkLst>
            <pc:docMk/>
            <pc:sldMk cId="1523467916" sldId="443"/>
            <ac:spMk id="3" creationId="{E697272F-3DD9-C643-8D4E-C771B22AD365}"/>
          </ac:spMkLst>
        </pc:spChg>
        <pc:spChg chg="mod">
          <ac:chgData name="Kelly Field" userId="S::kelly.field@downsyndromeuk.co.uk::28088bc8-68ac-40e6-96c2-86d46e2155de" providerId="AD" clId="Web-{09D35679-CF8E-4F41-EE1D-3BFBD0310BFE}" dt="2024-06-10T14:51:12.764" v="2870" actId="20577"/>
          <ac:spMkLst>
            <pc:docMk/>
            <pc:sldMk cId="1523467916" sldId="443"/>
            <ac:spMk id="10" creationId="{7291ED11-FFF8-488A-2D26-21634A344A50}"/>
          </ac:spMkLst>
        </pc:spChg>
      </pc:sldChg>
      <pc:sldChg chg="addSp delSp modSp add ord replId">
        <pc:chgData name="Kelly Field" userId="S::kelly.field@downsyndromeuk.co.uk::28088bc8-68ac-40e6-96c2-86d46e2155de" providerId="AD" clId="Web-{09D35679-CF8E-4F41-EE1D-3BFBD0310BFE}" dt="2024-06-10T14:52:20.924" v="2973" actId="14100"/>
        <pc:sldMkLst>
          <pc:docMk/>
          <pc:sldMk cId="2817428625" sldId="444"/>
        </pc:sldMkLst>
        <pc:spChg chg="mod">
          <ac:chgData name="Kelly Field" userId="S::kelly.field@downsyndromeuk.co.uk::28088bc8-68ac-40e6-96c2-86d46e2155de" providerId="AD" clId="Web-{09D35679-CF8E-4F41-EE1D-3BFBD0310BFE}" dt="2024-06-10T14:52:20.924" v="2973" actId="14100"/>
          <ac:spMkLst>
            <pc:docMk/>
            <pc:sldMk cId="2817428625" sldId="444"/>
            <ac:spMk id="6" creationId="{9D79C8BA-8A11-5A75-8C90-2A3633190584}"/>
          </ac:spMkLst>
        </pc:spChg>
        <pc:picChg chg="del">
          <ac:chgData name="Kelly Field" userId="S::kelly.field@downsyndromeuk.co.uk::28088bc8-68ac-40e6-96c2-86d46e2155de" providerId="AD" clId="Web-{09D35679-CF8E-4F41-EE1D-3BFBD0310BFE}" dt="2024-06-10T14:50:23.089" v="2836"/>
          <ac:picMkLst>
            <pc:docMk/>
            <pc:sldMk cId="2817428625" sldId="444"/>
            <ac:picMk id="2" creationId="{C6319926-7623-7E9F-798F-374806195DA4}"/>
          </ac:picMkLst>
        </pc:picChg>
        <pc:picChg chg="add mod">
          <ac:chgData name="Kelly Field" userId="S::kelly.field@downsyndromeuk.co.uk::28088bc8-68ac-40e6-96c2-86d46e2155de" providerId="AD" clId="Web-{09D35679-CF8E-4F41-EE1D-3BFBD0310BFE}" dt="2024-06-10T14:50:45.871" v="2844" actId="1076"/>
          <ac:picMkLst>
            <pc:docMk/>
            <pc:sldMk cId="2817428625" sldId="444"/>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4:53:03.317" v="2993" actId="20577"/>
        <pc:sldMkLst>
          <pc:docMk/>
          <pc:sldMk cId="1233476372" sldId="445"/>
        </pc:sldMkLst>
        <pc:spChg chg="mod">
          <ac:chgData name="Kelly Field" userId="S::kelly.field@downsyndromeuk.co.uk::28088bc8-68ac-40e6-96c2-86d46e2155de" providerId="AD" clId="Web-{09D35679-CF8E-4F41-EE1D-3BFBD0310BFE}" dt="2024-06-10T14:53:03.317" v="2993" actId="20577"/>
          <ac:spMkLst>
            <pc:docMk/>
            <pc:sldMk cId="1233476372" sldId="445"/>
            <ac:spMk id="6" creationId="{9D79C8BA-8A11-5A75-8C90-2A3633190584}"/>
          </ac:spMkLst>
        </pc:spChg>
        <pc:picChg chg="del">
          <ac:chgData name="Kelly Field" userId="S::kelly.field@downsyndromeuk.co.uk::28088bc8-68ac-40e6-96c2-86d46e2155de" providerId="AD" clId="Web-{09D35679-CF8E-4F41-EE1D-3BFBD0310BFE}" dt="2024-06-10T14:52:44.566" v="2975"/>
          <ac:picMkLst>
            <pc:docMk/>
            <pc:sldMk cId="1233476372" sldId="445"/>
            <ac:picMk id="2" creationId="{C6319926-7623-7E9F-798F-374806195DA4}"/>
          </ac:picMkLst>
        </pc:picChg>
        <pc:picChg chg="add">
          <ac:chgData name="Kelly Field" userId="S::kelly.field@downsyndromeuk.co.uk::28088bc8-68ac-40e6-96c2-86d46e2155de" providerId="AD" clId="Web-{09D35679-CF8E-4F41-EE1D-3BFBD0310BFE}" dt="2024-06-10T14:52:48.847" v="2976"/>
          <ac:picMkLst>
            <pc:docMk/>
            <pc:sldMk cId="1233476372" sldId="445"/>
            <ac:picMk id="4" creationId="{B4395118-BACD-5ED4-ABE6-FB68265625ED}"/>
          </ac:picMkLst>
        </pc:picChg>
      </pc:sldChg>
      <pc:sldChg chg="modSp add replId">
        <pc:chgData name="Kelly Field" userId="S::kelly.field@downsyndromeuk.co.uk::28088bc8-68ac-40e6-96c2-86d46e2155de" providerId="AD" clId="Web-{09D35679-CF8E-4F41-EE1D-3BFBD0310BFE}" dt="2024-06-10T15:40:03.207" v="4124" actId="1076"/>
        <pc:sldMkLst>
          <pc:docMk/>
          <pc:sldMk cId="1312701299" sldId="446"/>
        </pc:sldMkLst>
        <pc:spChg chg="mod">
          <ac:chgData name="Kelly Field" userId="S::kelly.field@downsyndromeuk.co.uk::28088bc8-68ac-40e6-96c2-86d46e2155de" providerId="AD" clId="Web-{09D35679-CF8E-4F41-EE1D-3BFBD0310BFE}" dt="2024-06-10T15:40:03.207" v="4124" actId="1076"/>
          <ac:spMkLst>
            <pc:docMk/>
            <pc:sldMk cId="1312701299" sldId="446"/>
            <ac:spMk id="6" creationId="{9D79C8BA-8A11-5A75-8C90-2A3633190584}"/>
          </ac:spMkLst>
        </pc:spChg>
      </pc:sldChg>
      <pc:sldChg chg="modSp add replId">
        <pc:chgData name="Kelly Field" userId="S::kelly.field@downsyndromeuk.co.uk::28088bc8-68ac-40e6-96c2-86d46e2155de" providerId="AD" clId="Web-{09D35679-CF8E-4F41-EE1D-3BFBD0310BFE}" dt="2024-06-10T14:54:57.714" v="3154" actId="20577"/>
        <pc:sldMkLst>
          <pc:docMk/>
          <pc:sldMk cId="467922649" sldId="447"/>
        </pc:sldMkLst>
        <pc:spChg chg="mod">
          <ac:chgData name="Kelly Field" userId="S::kelly.field@downsyndromeuk.co.uk::28088bc8-68ac-40e6-96c2-86d46e2155de" providerId="AD" clId="Web-{09D35679-CF8E-4F41-EE1D-3BFBD0310BFE}" dt="2024-06-10T14:54:52.885" v="3153" actId="20577"/>
          <ac:spMkLst>
            <pc:docMk/>
            <pc:sldMk cId="467922649" sldId="447"/>
            <ac:spMk id="3" creationId="{E697272F-3DD9-C643-8D4E-C771B22AD365}"/>
          </ac:spMkLst>
        </pc:spChg>
        <pc:spChg chg="mod">
          <ac:chgData name="Kelly Field" userId="S::kelly.field@downsyndromeuk.co.uk::28088bc8-68ac-40e6-96c2-86d46e2155de" providerId="AD" clId="Web-{09D35679-CF8E-4F41-EE1D-3BFBD0310BFE}" dt="2024-06-10T14:54:57.714" v="3154" actId="20577"/>
          <ac:spMkLst>
            <pc:docMk/>
            <pc:sldMk cId="467922649" sldId="447"/>
            <ac:spMk id="10" creationId="{7291ED11-FFF8-488A-2D26-21634A344A50}"/>
          </ac:spMkLst>
        </pc:spChg>
      </pc:sldChg>
      <pc:sldChg chg="addSp delSp modSp add replId">
        <pc:chgData name="Kelly Field" userId="S::kelly.field@downsyndromeuk.co.uk::28088bc8-68ac-40e6-96c2-86d46e2155de" providerId="AD" clId="Web-{09D35679-CF8E-4F41-EE1D-3BFBD0310BFE}" dt="2024-06-10T15:40:15.160" v="4125" actId="20577"/>
        <pc:sldMkLst>
          <pc:docMk/>
          <pc:sldMk cId="317959434" sldId="448"/>
        </pc:sldMkLst>
        <pc:spChg chg="mod">
          <ac:chgData name="Kelly Field" userId="S::kelly.field@downsyndromeuk.co.uk::28088bc8-68ac-40e6-96c2-86d46e2155de" providerId="AD" clId="Web-{09D35679-CF8E-4F41-EE1D-3BFBD0310BFE}" dt="2024-06-10T15:40:15.160" v="4125" actId="20577"/>
          <ac:spMkLst>
            <pc:docMk/>
            <pc:sldMk cId="317959434" sldId="448"/>
            <ac:spMk id="6" creationId="{9D79C8BA-8A11-5A75-8C90-2A3633190584}"/>
          </ac:spMkLst>
        </pc:spChg>
        <pc:picChg chg="add mod">
          <ac:chgData name="Kelly Field" userId="S::kelly.field@downsyndromeuk.co.uk::28088bc8-68ac-40e6-96c2-86d46e2155de" providerId="AD" clId="Web-{09D35679-CF8E-4F41-EE1D-3BFBD0310BFE}" dt="2024-06-10T14:55:48.795" v="3161" actId="1076"/>
          <ac:picMkLst>
            <pc:docMk/>
            <pc:sldMk cId="317959434" sldId="448"/>
            <ac:picMk id="2" creationId="{12A798CD-EF83-4F8B-2C3B-7872FD46AE45}"/>
          </ac:picMkLst>
        </pc:picChg>
        <pc:picChg chg="del">
          <ac:chgData name="Kelly Field" userId="S::kelly.field@downsyndromeuk.co.uk::28088bc8-68ac-40e6-96c2-86d46e2155de" providerId="AD" clId="Web-{09D35679-CF8E-4F41-EE1D-3BFBD0310BFE}" dt="2024-06-10T14:55:11.355" v="3156"/>
          <ac:picMkLst>
            <pc:docMk/>
            <pc:sldMk cId="317959434" sldId="448"/>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5:41:02.538" v="4226" actId="20577"/>
        <pc:sldMkLst>
          <pc:docMk/>
          <pc:sldMk cId="3660550749" sldId="449"/>
        </pc:sldMkLst>
        <pc:spChg chg="add mod">
          <ac:chgData name="Kelly Field" userId="S::kelly.field@downsyndromeuk.co.uk::28088bc8-68ac-40e6-96c2-86d46e2155de" providerId="AD" clId="Web-{09D35679-CF8E-4F41-EE1D-3BFBD0310BFE}" dt="2024-06-10T15:40:24.255" v="4129" actId="20577"/>
          <ac:spMkLst>
            <pc:docMk/>
            <pc:sldMk cId="3660550749" sldId="449"/>
            <ac:spMk id="3" creationId="{B63E09F0-60DC-1FFF-AB7F-0A3AB0D2F951}"/>
          </ac:spMkLst>
        </pc:spChg>
        <pc:spChg chg="add mod">
          <ac:chgData name="Kelly Field" userId="S::kelly.field@downsyndromeuk.co.uk::28088bc8-68ac-40e6-96c2-86d46e2155de" providerId="AD" clId="Web-{09D35679-CF8E-4F41-EE1D-3BFBD0310BFE}" dt="2024-06-10T15:41:02.538" v="4226" actId="20577"/>
          <ac:spMkLst>
            <pc:docMk/>
            <pc:sldMk cId="3660550749" sldId="449"/>
            <ac:spMk id="4" creationId="{229696FD-BE1E-4D2B-2D7D-F006D6C01339}"/>
          </ac:spMkLst>
        </pc:spChg>
        <pc:spChg chg="add mod">
          <ac:chgData name="Kelly Field" userId="S::kelly.field@downsyndromeuk.co.uk::28088bc8-68ac-40e6-96c2-86d46e2155de" providerId="AD" clId="Web-{09D35679-CF8E-4F41-EE1D-3BFBD0310BFE}" dt="2024-06-10T15:04:02.290" v="3269" actId="14100"/>
          <ac:spMkLst>
            <pc:docMk/>
            <pc:sldMk cId="3660550749" sldId="449"/>
            <ac:spMk id="5" creationId="{95AEF279-F438-AA17-0A69-9653916A039C}"/>
          </ac:spMkLst>
        </pc:spChg>
        <pc:spChg chg="del mod">
          <ac:chgData name="Kelly Field" userId="S::kelly.field@downsyndromeuk.co.uk::28088bc8-68ac-40e6-96c2-86d46e2155de" providerId="AD" clId="Web-{09D35679-CF8E-4F41-EE1D-3BFBD0310BFE}" dt="2024-06-10T14:59:06.821" v="3244"/>
          <ac:spMkLst>
            <pc:docMk/>
            <pc:sldMk cId="3660550749" sldId="449"/>
            <ac:spMk id="6" creationId="{9D79C8BA-8A11-5A75-8C90-2A3633190584}"/>
          </ac:spMkLst>
        </pc:spChg>
        <pc:picChg chg="del">
          <ac:chgData name="Kelly Field" userId="S::kelly.field@downsyndromeuk.co.uk::28088bc8-68ac-40e6-96c2-86d46e2155de" providerId="AD" clId="Web-{09D35679-CF8E-4F41-EE1D-3BFBD0310BFE}" dt="2024-06-10T14:59:03.899" v="3242"/>
          <ac:picMkLst>
            <pc:docMk/>
            <pc:sldMk cId="3660550749" sldId="449"/>
            <ac:picMk id="2" creationId="{12A798CD-EF83-4F8B-2C3B-7872FD46AE45}"/>
          </ac:picMkLst>
        </pc:picChg>
      </pc:sldChg>
      <pc:sldChg chg="addSp delSp modSp add replId">
        <pc:chgData name="Kelly Field" userId="S::kelly.field@downsyndromeuk.co.uk::28088bc8-68ac-40e6-96c2-86d46e2155de" providerId="AD" clId="Web-{09D35679-CF8E-4F41-EE1D-3BFBD0310BFE}" dt="2024-06-10T15:28:34.122" v="3774" actId="1076"/>
        <pc:sldMkLst>
          <pc:docMk/>
          <pc:sldMk cId="2875893541" sldId="450"/>
        </pc:sldMkLst>
        <pc:spChg chg="mod">
          <ac:chgData name="Kelly Field" userId="S::kelly.field@downsyndromeuk.co.uk::28088bc8-68ac-40e6-96c2-86d46e2155de" providerId="AD" clId="Web-{09D35679-CF8E-4F41-EE1D-3BFBD0310BFE}" dt="2024-06-10T15:27:19.790" v="3739" actId="1076"/>
          <ac:spMkLst>
            <pc:docMk/>
            <pc:sldMk cId="2875893541" sldId="450"/>
            <ac:spMk id="3" creationId="{E697272F-3DD9-C643-8D4E-C771B22AD365}"/>
          </ac:spMkLst>
        </pc:spChg>
        <pc:spChg chg="add del mod">
          <ac:chgData name="Kelly Field" userId="S::kelly.field@downsyndromeuk.co.uk::28088bc8-68ac-40e6-96c2-86d46e2155de" providerId="AD" clId="Web-{09D35679-CF8E-4F41-EE1D-3BFBD0310BFE}" dt="2024-06-10T15:24:16.795" v="3565"/>
          <ac:spMkLst>
            <pc:docMk/>
            <pc:sldMk cId="2875893541" sldId="450"/>
            <ac:spMk id="5" creationId="{0B9EE857-5A45-39E9-6897-D408E982AFC4}"/>
          </ac:spMkLst>
        </pc:spChg>
        <pc:spChg chg="add mod">
          <ac:chgData name="Kelly Field" userId="S::kelly.field@downsyndromeuk.co.uk::28088bc8-68ac-40e6-96c2-86d46e2155de" providerId="AD" clId="Web-{09D35679-CF8E-4F41-EE1D-3BFBD0310BFE}" dt="2024-06-10T15:27:38.228" v="3743" actId="1076"/>
          <ac:spMkLst>
            <pc:docMk/>
            <pc:sldMk cId="2875893541" sldId="450"/>
            <ac:spMk id="8" creationId="{45E9F828-5AAD-9FDC-2A52-D0B58FF2164A}"/>
          </ac:spMkLst>
        </pc:spChg>
        <pc:spChg chg="add mod">
          <ac:chgData name="Kelly Field" userId="S::kelly.field@downsyndromeuk.co.uk::28088bc8-68ac-40e6-96c2-86d46e2155de" providerId="AD" clId="Web-{09D35679-CF8E-4F41-EE1D-3BFBD0310BFE}" dt="2024-06-10T15:27:25.571" v="3741" actId="1076"/>
          <ac:spMkLst>
            <pc:docMk/>
            <pc:sldMk cId="2875893541" sldId="450"/>
            <ac:spMk id="9" creationId="{7890B698-64A7-F1BE-CB19-07B6D41F6051}"/>
          </ac:spMkLst>
        </pc:spChg>
        <pc:spChg chg="add mod">
          <ac:chgData name="Kelly Field" userId="S::kelly.field@downsyndromeuk.co.uk::28088bc8-68ac-40e6-96c2-86d46e2155de" providerId="AD" clId="Web-{09D35679-CF8E-4F41-EE1D-3BFBD0310BFE}" dt="2024-06-10T15:28:10.792" v="3771" actId="1076"/>
          <ac:spMkLst>
            <pc:docMk/>
            <pc:sldMk cId="2875893541" sldId="450"/>
            <ac:spMk id="10" creationId="{0D56A9B7-8080-AC9B-51A5-04195B887845}"/>
          </ac:spMkLst>
        </pc:spChg>
        <pc:picChg chg="mod">
          <ac:chgData name="Kelly Field" userId="S::kelly.field@downsyndromeuk.co.uk::28088bc8-68ac-40e6-96c2-86d46e2155de" providerId="AD" clId="Web-{09D35679-CF8E-4F41-EE1D-3BFBD0310BFE}" dt="2024-06-10T15:28:34.122" v="3774" actId="1076"/>
          <ac:picMkLst>
            <pc:docMk/>
            <pc:sldMk cId="2875893541" sldId="450"/>
            <ac:picMk id="22" creationId="{1B686512-4B0F-7816-16B9-C5C7EA413124}"/>
          </ac:picMkLst>
        </pc:picChg>
      </pc:sldChg>
      <pc:sldChg chg="modSp add replId">
        <pc:chgData name="Kelly Field" userId="S::kelly.field@downsyndromeuk.co.uk::28088bc8-68ac-40e6-96c2-86d46e2155de" providerId="AD" clId="Web-{09D35679-CF8E-4F41-EE1D-3BFBD0310BFE}" dt="2024-06-10T15:28:47.497" v="3781" actId="20577"/>
        <pc:sldMkLst>
          <pc:docMk/>
          <pc:sldMk cId="420011725" sldId="451"/>
        </pc:sldMkLst>
        <pc:spChg chg="mod">
          <ac:chgData name="Kelly Field" userId="S::kelly.field@downsyndromeuk.co.uk::28088bc8-68ac-40e6-96c2-86d46e2155de" providerId="AD" clId="Web-{09D35679-CF8E-4F41-EE1D-3BFBD0310BFE}" dt="2024-06-10T15:28:47.497" v="3781" actId="20577"/>
          <ac:spMkLst>
            <pc:docMk/>
            <pc:sldMk cId="420011725" sldId="451"/>
            <ac:spMk id="15" creationId="{6F38B350-D050-5850-5DE0-98D78091BC97}"/>
          </ac:spMkLst>
        </pc:spChg>
      </pc:sldChg>
      <pc:sldChg chg="modSp add replId">
        <pc:chgData name="Kelly Field" userId="S::kelly.field@downsyndromeuk.co.uk::28088bc8-68ac-40e6-96c2-86d46e2155de" providerId="AD" clId="Web-{09D35679-CF8E-4F41-EE1D-3BFBD0310BFE}" dt="2024-06-10T15:43:31.671" v="4384" actId="14100"/>
        <pc:sldMkLst>
          <pc:docMk/>
          <pc:sldMk cId="2172890564" sldId="452"/>
        </pc:sldMkLst>
        <pc:spChg chg="mod">
          <ac:chgData name="Kelly Field" userId="S::kelly.field@downsyndromeuk.co.uk::28088bc8-68ac-40e6-96c2-86d46e2155de" providerId="AD" clId="Web-{09D35679-CF8E-4F41-EE1D-3BFBD0310BFE}" dt="2024-06-10T15:43:31.671" v="4384" actId="14100"/>
          <ac:spMkLst>
            <pc:docMk/>
            <pc:sldMk cId="2172890564" sldId="452"/>
            <ac:spMk id="6" creationId="{9D79C8BA-8A11-5A75-8C90-2A3633190584}"/>
          </ac:spMkLst>
        </pc:spChg>
        <pc:picChg chg="mod">
          <ac:chgData name="Kelly Field" userId="S::kelly.field@downsyndromeuk.co.uk::28088bc8-68ac-40e6-96c2-86d46e2155de" providerId="AD" clId="Web-{09D35679-CF8E-4F41-EE1D-3BFBD0310BFE}" dt="2024-06-10T15:43:28.656" v="4383" actId="1076"/>
          <ac:picMkLst>
            <pc:docMk/>
            <pc:sldMk cId="2172890564" sldId="452"/>
            <ac:picMk id="4" creationId="{B4395118-BACD-5ED4-ABE6-FB68265625ED}"/>
          </ac:picMkLst>
        </pc:picChg>
      </pc:sldChg>
      <pc:sldChg chg="addSp delSp modSp add replId">
        <pc:chgData name="Kelly Field" userId="S::kelly.field@downsyndromeuk.co.uk::28088bc8-68ac-40e6-96c2-86d46e2155de" providerId="AD" clId="Web-{09D35679-CF8E-4F41-EE1D-3BFBD0310BFE}" dt="2024-06-10T15:48:45.907" v="4585" actId="20577"/>
        <pc:sldMkLst>
          <pc:docMk/>
          <pc:sldMk cId="86552926" sldId="453"/>
        </pc:sldMkLst>
        <pc:spChg chg="add mod">
          <ac:chgData name="Kelly Field" userId="S::kelly.field@downsyndromeuk.co.uk::28088bc8-68ac-40e6-96c2-86d46e2155de" providerId="AD" clId="Web-{09D35679-CF8E-4F41-EE1D-3BFBD0310BFE}" dt="2024-06-10T15:48:23.359" v="4580" actId="1076"/>
          <ac:spMkLst>
            <pc:docMk/>
            <pc:sldMk cId="86552926" sldId="453"/>
            <ac:spMk id="2" creationId="{1DAADA35-7DB3-135B-7CFE-F8E573AA6390}"/>
          </ac:spMkLst>
        </pc:spChg>
        <pc:spChg chg="mod">
          <ac:chgData name="Kelly Field" userId="S::kelly.field@downsyndromeuk.co.uk::28088bc8-68ac-40e6-96c2-86d46e2155de" providerId="AD" clId="Web-{09D35679-CF8E-4F41-EE1D-3BFBD0310BFE}" dt="2024-06-10T15:47:52.623" v="4575" actId="688"/>
          <ac:spMkLst>
            <pc:docMk/>
            <pc:sldMk cId="86552926" sldId="453"/>
            <ac:spMk id="3" creationId="{E697272F-3DD9-C643-8D4E-C771B22AD365}"/>
          </ac:spMkLst>
        </pc:spChg>
        <pc:spChg chg="add mod ord">
          <ac:chgData name="Kelly Field" userId="S::kelly.field@downsyndromeuk.co.uk::28088bc8-68ac-40e6-96c2-86d46e2155de" providerId="AD" clId="Web-{09D35679-CF8E-4F41-EE1D-3BFBD0310BFE}" dt="2024-06-10T15:48:31.297" v="4581" actId="1076"/>
          <ac:spMkLst>
            <pc:docMk/>
            <pc:sldMk cId="86552926" sldId="453"/>
            <ac:spMk id="5" creationId="{E72622FA-323D-6F55-3199-93E580782D92}"/>
          </ac:spMkLst>
        </pc:spChg>
        <pc:spChg chg="mod">
          <ac:chgData name="Kelly Field" userId="S::kelly.field@downsyndromeuk.co.uk::28088bc8-68ac-40e6-96c2-86d46e2155de" providerId="AD" clId="Web-{09D35679-CF8E-4F41-EE1D-3BFBD0310BFE}" dt="2024-06-10T15:48:45.907" v="4585" actId="20577"/>
          <ac:spMkLst>
            <pc:docMk/>
            <pc:sldMk cId="86552926" sldId="453"/>
            <ac:spMk id="10" creationId="{7291ED11-FFF8-488A-2D26-21634A344A50}"/>
          </ac:spMkLst>
        </pc:spChg>
        <pc:picChg chg="del">
          <ac:chgData name="Kelly Field" userId="S::kelly.field@downsyndromeuk.co.uk::28088bc8-68ac-40e6-96c2-86d46e2155de" providerId="AD" clId="Web-{09D35679-CF8E-4F41-EE1D-3BFBD0310BFE}" dt="2024-06-10T15:43:48.047" v="4386"/>
          <ac:picMkLst>
            <pc:docMk/>
            <pc:sldMk cId="86552926" sldId="453"/>
            <ac:picMk id="9" creationId="{B5E6F861-782C-7B1C-B935-D4C7F07A30F6}"/>
          </ac:picMkLst>
        </pc:picChg>
        <pc:picChg chg="mod">
          <ac:chgData name="Kelly Field" userId="S::kelly.field@downsyndromeuk.co.uk::28088bc8-68ac-40e6-96c2-86d46e2155de" providerId="AD" clId="Web-{09D35679-CF8E-4F41-EE1D-3BFBD0310BFE}" dt="2024-06-10T15:45:12.677" v="4473" actId="1076"/>
          <ac:picMkLst>
            <pc:docMk/>
            <pc:sldMk cId="86552926" sldId="453"/>
            <ac:picMk id="17" creationId="{9B55E4AD-56F1-E90F-CC6D-51AFDE2728C1}"/>
          </ac:picMkLst>
        </pc:picChg>
        <pc:picChg chg="mod">
          <ac:chgData name="Kelly Field" userId="S::kelly.field@downsyndromeuk.co.uk::28088bc8-68ac-40e6-96c2-86d46e2155de" providerId="AD" clId="Web-{09D35679-CF8E-4F41-EE1D-3BFBD0310BFE}" dt="2024-06-10T15:45:22.052" v="4477" actId="1076"/>
          <ac:picMkLst>
            <pc:docMk/>
            <pc:sldMk cId="86552926" sldId="453"/>
            <ac:picMk id="19" creationId="{F30AD938-E966-8BE0-581C-EED907B45BFA}"/>
          </ac:picMkLst>
        </pc:picChg>
        <pc:picChg chg="mod">
          <ac:chgData name="Kelly Field" userId="S::kelly.field@downsyndromeuk.co.uk::28088bc8-68ac-40e6-96c2-86d46e2155de" providerId="AD" clId="Web-{09D35679-CF8E-4F41-EE1D-3BFBD0310BFE}" dt="2024-06-10T15:45:17.740" v="4475" actId="1076"/>
          <ac:picMkLst>
            <pc:docMk/>
            <pc:sldMk cId="86552926" sldId="453"/>
            <ac:picMk id="22" creationId="{1B686512-4B0F-7816-16B9-C5C7EA413124}"/>
          </ac:picMkLst>
        </pc:picChg>
      </pc:sldChg>
      <pc:sldChg chg="modSp add replId">
        <pc:chgData name="Kelly Field" userId="S::kelly.field@downsyndromeuk.co.uk::28088bc8-68ac-40e6-96c2-86d46e2155de" providerId="AD" clId="Web-{09D35679-CF8E-4F41-EE1D-3BFBD0310BFE}" dt="2024-06-10T15:49:55.286" v="4668" actId="1076"/>
        <pc:sldMkLst>
          <pc:docMk/>
          <pc:sldMk cId="4087685129" sldId="454"/>
        </pc:sldMkLst>
        <pc:spChg chg="mod">
          <ac:chgData name="Kelly Field" userId="S::kelly.field@downsyndromeuk.co.uk::28088bc8-68ac-40e6-96c2-86d46e2155de" providerId="AD" clId="Web-{09D35679-CF8E-4F41-EE1D-3BFBD0310BFE}" dt="2024-06-10T15:49:55.286" v="4668" actId="1076"/>
          <ac:spMkLst>
            <pc:docMk/>
            <pc:sldMk cId="4087685129" sldId="454"/>
            <ac:spMk id="6" creationId="{9D79C8BA-8A11-5A75-8C90-2A3633190584}"/>
          </ac:spMkLst>
        </pc:spChg>
      </pc:sldChg>
      <pc:sldChg chg="addSp delSp add replId">
        <pc:chgData name="Kelly Field" userId="S::kelly.field@downsyndromeuk.co.uk::28088bc8-68ac-40e6-96c2-86d46e2155de" providerId="AD" clId="Web-{09D35679-CF8E-4F41-EE1D-3BFBD0310BFE}" dt="2024-06-10T15:50:23.366" v="4671"/>
        <pc:sldMkLst>
          <pc:docMk/>
          <pc:sldMk cId="2423777641" sldId="455"/>
        </pc:sldMkLst>
        <pc:picChg chg="del">
          <ac:chgData name="Kelly Field" userId="S::kelly.field@downsyndromeuk.co.uk::28088bc8-68ac-40e6-96c2-86d46e2155de" providerId="AD" clId="Web-{09D35679-CF8E-4F41-EE1D-3BFBD0310BFE}" dt="2024-06-10T15:50:18.835" v="4670"/>
          <ac:picMkLst>
            <pc:docMk/>
            <pc:sldMk cId="2423777641" sldId="455"/>
            <ac:picMk id="2" creationId="{C6319926-7623-7E9F-798F-374806195DA4}"/>
          </ac:picMkLst>
        </pc:picChg>
        <pc:picChg chg="add">
          <ac:chgData name="Kelly Field" userId="S::kelly.field@downsyndromeuk.co.uk::28088bc8-68ac-40e6-96c2-86d46e2155de" providerId="AD" clId="Web-{09D35679-CF8E-4F41-EE1D-3BFBD0310BFE}" dt="2024-06-10T15:50:23.366" v="4671"/>
          <ac:picMkLst>
            <pc:docMk/>
            <pc:sldMk cId="2423777641" sldId="455"/>
            <ac:picMk id="4" creationId="{827A6BFA-7264-5C2C-FE14-16C5A7883733}"/>
          </ac:picMkLst>
        </pc:picChg>
      </pc:sldChg>
      <pc:sldChg chg="modSp add replId">
        <pc:chgData name="Kelly Field" userId="S::kelly.field@downsyndromeuk.co.uk::28088bc8-68ac-40e6-96c2-86d46e2155de" providerId="AD" clId="Web-{09D35679-CF8E-4F41-EE1D-3BFBD0310BFE}" dt="2024-06-10T16:05:44.573" v="5050" actId="1076"/>
        <pc:sldMkLst>
          <pc:docMk/>
          <pc:sldMk cId="1474900832" sldId="456"/>
        </pc:sldMkLst>
        <pc:spChg chg="mod">
          <ac:chgData name="Kelly Field" userId="S::kelly.field@downsyndromeuk.co.uk::28088bc8-68ac-40e6-96c2-86d46e2155de" providerId="AD" clId="Web-{09D35679-CF8E-4F41-EE1D-3BFBD0310BFE}" dt="2024-06-10T16:05:44.573" v="5050" actId="1076"/>
          <ac:spMkLst>
            <pc:docMk/>
            <pc:sldMk cId="1474900832" sldId="456"/>
            <ac:spMk id="15" creationId="{6F38B350-D050-5850-5DE0-98D78091BC97}"/>
          </ac:spMkLst>
        </pc:spChg>
      </pc:sldChg>
      <pc:sldChg chg="modSp add replId">
        <pc:chgData name="Kelly Field" userId="S::kelly.field@downsyndromeuk.co.uk::28088bc8-68ac-40e6-96c2-86d46e2155de" providerId="AD" clId="Web-{09D35679-CF8E-4F41-EE1D-3BFBD0310BFE}" dt="2024-06-10T16:06:40.967" v="5070" actId="20577"/>
        <pc:sldMkLst>
          <pc:docMk/>
          <pc:sldMk cId="1970716917" sldId="457"/>
        </pc:sldMkLst>
        <pc:spChg chg="mod">
          <ac:chgData name="Kelly Field" userId="S::kelly.field@downsyndromeuk.co.uk::28088bc8-68ac-40e6-96c2-86d46e2155de" providerId="AD" clId="Web-{09D35679-CF8E-4F41-EE1D-3BFBD0310BFE}" dt="2024-06-10T16:06:40.967" v="5070" actId="20577"/>
          <ac:spMkLst>
            <pc:docMk/>
            <pc:sldMk cId="1970716917" sldId="457"/>
            <ac:spMk id="15" creationId="{6F38B350-D050-5850-5DE0-98D78091BC97}"/>
          </ac:spMkLst>
        </pc:spChg>
      </pc:sldChg>
      <pc:sldChg chg="modSp add replId">
        <pc:chgData name="Kelly Field" userId="S::kelly.field@downsyndromeuk.co.uk::28088bc8-68ac-40e6-96c2-86d46e2155de" providerId="AD" clId="Web-{09D35679-CF8E-4F41-EE1D-3BFBD0310BFE}" dt="2024-06-10T16:06:50.827" v="5072" actId="20577"/>
        <pc:sldMkLst>
          <pc:docMk/>
          <pc:sldMk cId="3146734383" sldId="458"/>
        </pc:sldMkLst>
        <pc:spChg chg="mod">
          <ac:chgData name="Kelly Field" userId="S::kelly.field@downsyndromeuk.co.uk::28088bc8-68ac-40e6-96c2-86d46e2155de" providerId="AD" clId="Web-{09D35679-CF8E-4F41-EE1D-3BFBD0310BFE}" dt="2024-06-10T16:06:50.827" v="5072" actId="20577"/>
          <ac:spMkLst>
            <pc:docMk/>
            <pc:sldMk cId="3146734383" sldId="458"/>
            <ac:spMk id="15" creationId="{6F38B350-D050-5850-5DE0-98D78091BC97}"/>
          </ac:spMkLst>
        </pc:spChg>
      </pc:sldChg>
      <pc:sldChg chg="new del">
        <pc:chgData name="Kelly Field" userId="S::kelly.field@downsyndromeuk.co.uk::28088bc8-68ac-40e6-96c2-86d46e2155de" providerId="AD" clId="Web-{09D35679-CF8E-4F41-EE1D-3BFBD0310BFE}" dt="2024-06-10T16:06:17.575" v="5061"/>
        <pc:sldMkLst>
          <pc:docMk/>
          <pc:sldMk cId="3560350843" sldId="458"/>
        </pc:sldMkLst>
      </pc:sldChg>
      <pc:sldChg chg="modSp add replId">
        <pc:chgData name="Kelly Field" userId="S::kelly.field@downsyndromeuk.co.uk::28088bc8-68ac-40e6-96c2-86d46e2155de" providerId="AD" clId="Web-{09D35679-CF8E-4F41-EE1D-3BFBD0310BFE}" dt="2024-06-10T16:07:01.171" v="5074" actId="20577"/>
        <pc:sldMkLst>
          <pc:docMk/>
          <pc:sldMk cId="3966069556" sldId="459"/>
        </pc:sldMkLst>
        <pc:spChg chg="mod">
          <ac:chgData name="Kelly Field" userId="S::kelly.field@downsyndromeuk.co.uk::28088bc8-68ac-40e6-96c2-86d46e2155de" providerId="AD" clId="Web-{09D35679-CF8E-4F41-EE1D-3BFBD0310BFE}" dt="2024-06-10T16:07:01.171" v="5074" actId="20577"/>
          <ac:spMkLst>
            <pc:docMk/>
            <pc:sldMk cId="3966069556" sldId="459"/>
            <ac:spMk id="15" creationId="{6F38B350-D050-5850-5DE0-98D78091BC97}"/>
          </ac:spMkLst>
        </pc:spChg>
      </pc:sldChg>
      <pc:sldChg chg="modSp add replId">
        <pc:chgData name="Kelly Field" userId="S::kelly.field@downsyndromeuk.co.uk::28088bc8-68ac-40e6-96c2-86d46e2155de" providerId="AD" clId="Web-{09D35679-CF8E-4F41-EE1D-3BFBD0310BFE}" dt="2024-06-10T16:07:35.111" v="5094" actId="20577"/>
        <pc:sldMkLst>
          <pc:docMk/>
          <pc:sldMk cId="1540543511" sldId="460"/>
        </pc:sldMkLst>
        <pc:spChg chg="mod">
          <ac:chgData name="Kelly Field" userId="S::kelly.field@downsyndromeuk.co.uk::28088bc8-68ac-40e6-96c2-86d46e2155de" providerId="AD" clId="Web-{09D35679-CF8E-4F41-EE1D-3BFBD0310BFE}" dt="2024-06-10T16:07:35.111" v="5094" actId="20577"/>
          <ac:spMkLst>
            <pc:docMk/>
            <pc:sldMk cId="1540543511" sldId="460"/>
            <ac:spMk id="15" creationId="{6F38B350-D050-5850-5DE0-98D78091BC97}"/>
          </ac:spMkLst>
        </pc:spChg>
      </pc:sldChg>
      <pc:sldChg chg="addSp delSp modSp add replId">
        <pc:chgData name="Kelly Field" userId="S::kelly.field@downsyndromeuk.co.uk::28088bc8-68ac-40e6-96c2-86d46e2155de" providerId="AD" clId="Web-{09D35679-CF8E-4F41-EE1D-3BFBD0310BFE}" dt="2024-06-10T16:08:51.693" v="5100" actId="1076"/>
        <pc:sldMkLst>
          <pc:docMk/>
          <pc:sldMk cId="2033185310" sldId="461"/>
        </pc:sldMkLst>
        <pc:spChg chg="del">
          <ac:chgData name="Kelly Field" userId="S::kelly.field@downsyndromeuk.co.uk::28088bc8-68ac-40e6-96c2-86d46e2155de" providerId="AD" clId="Web-{09D35679-CF8E-4F41-EE1D-3BFBD0310BFE}" dt="2024-06-10T16:07:46.549" v="5096"/>
          <ac:spMkLst>
            <pc:docMk/>
            <pc:sldMk cId="2033185310" sldId="461"/>
            <ac:spMk id="15" creationId="{6F38B350-D050-5850-5DE0-98D78091BC97}"/>
          </ac:spMkLst>
        </pc:spChg>
        <pc:picChg chg="add mod">
          <ac:chgData name="Kelly Field" userId="S::kelly.field@downsyndromeuk.co.uk::28088bc8-68ac-40e6-96c2-86d46e2155de" providerId="AD" clId="Web-{09D35679-CF8E-4F41-EE1D-3BFBD0310BFE}" dt="2024-06-10T16:08:51.693" v="5100" actId="1076"/>
          <ac:picMkLst>
            <pc:docMk/>
            <pc:sldMk cId="2033185310" sldId="461"/>
            <ac:picMk id="2" creationId="{AEDBC552-6DB5-E361-76E6-EABA86A771D8}"/>
          </ac:picMkLst>
        </pc:picChg>
      </pc:sldChg>
      <pc:sldChg chg="addSp delSp modSp add replId">
        <pc:chgData name="Kelly Field" userId="S::kelly.field@downsyndromeuk.co.uk::28088bc8-68ac-40e6-96c2-86d46e2155de" providerId="AD" clId="Web-{09D35679-CF8E-4F41-EE1D-3BFBD0310BFE}" dt="2024-06-10T16:09:41.180" v="5107" actId="1076"/>
        <pc:sldMkLst>
          <pc:docMk/>
          <pc:sldMk cId="1967129561" sldId="462"/>
        </pc:sldMkLst>
        <pc:picChg chg="del">
          <ac:chgData name="Kelly Field" userId="S::kelly.field@downsyndromeuk.co.uk::28088bc8-68ac-40e6-96c2-86d46e2155de" providerId="AD" clId="Web-{09D35679-CF8E-4F41-EE1D-3BFBD0310BFE}" dt="2024-06-10T16:08:57.818" v="5102"/>
          <ac:picMkLst>
            <pc:docMk/>
            <pc:sldMk cId="1967129561" sldId="462"/>
            <ac:picMk id="2" creationId="{AEDBC552-6DB5-E361-76E6-EABA86A771D8}"/>
          </ac:picMkLst>
        </pc:picChg>
        <pc:picChg chg="add mod">
          <ac:chgData name="Kelly Field" userId="S::kelly.field@downsyndromeuk.co.uk::28088bc8-68ac-40e6-96c2-86d46e2155de" providerId="AD" clId="Web-{09D35679-CF8E-4F41-EE1D-3BFBD0310BFE}" dt="2024-06-10T16:09:41.180" v="5107" actId="1076"/>
          <ac:picMkLst>
            <pc:docMk/>
            <pc:sldMk cId="1967129561" sldId="462"/>
            <ac:picMk id="3" creationId="{EC3FA541-500A-E6FA-05C4-3B1CA3C6E075}"/>
          </ac:picMkLst>
        </pc:picChg>
      </pc:sldChg>
      <pc:sldChg chg="addSp modSp add replId">
        <pc:chgData name="Kelly Field" userId="S::kelly.field@downsyndromeuk.co.uk::28088bc8-68ac-40e6-96c2-86d46e2155de" providerId="AD" clId="Web-{09D35679-CF8E-4F41-EE1D-3BFBD0310BFE}" dt="2024-06-10T16:18:02.848" v="5287" actId="20577"/>
        <pc:sldMkLst>
          <pc:docMk/>
          <pc:sldMk cId="2035533378" sldId="463"/>
        </pc:sldMkLst>
        <pc:spChg chg="add mod">
          <ac:chgData name="Kelly Field" userId="S::kelly.field@downsyndromeuk.co.uk::28088bc8-68ac-40e6-96c2-86d46e2155de" providerId="AD" clId="Web-{09D35679-CF8E-4F41-EE1D-3BFBD0310BFE}" dt="2024-06-10T16:18:02.848" v="5287" actId="20577"/>
          <ac:spMkLst>
            <pc:docMk/>
            <pc:sldMk cId="2035533378" sldId="463"/>
            <ac:spMk id="5" creationId="{75BDC75D-0364-C557-1265-4F84578CBEB0}"/>
          </ac:spMkLst>
        </pc:spChg>
        <pc:picChg chg="add mod">
          <ac:chgData name="Kelly Field" userId="S::kelly.field@downsyndromeuk.co.uk::28088bc8-68ac-40e6-96c2-86d46e2155de" providerId="AD" clId="Web-{09D35679-CF8E-4F41-EE1D-3BFBD0310BFE}" dt="2024-06-10T16:16:02.654" v="5149" actId="1076"/>
          <ac:picMkLst>
            <pc:docMk/>
            <pc:sldMk cId="2035533378" sldId="463"/>
            <ac:picMk id="2" creationId="{12564F79-E641-7B51-3D99-FD1421C03841}"/>
          </ac:picMkLst>
        </pc:picChg>
        <pc:picChg chg="add mod">
          <ac:chgData name="Kelly Field" userId="S::kelly.field@downsyndromeuk.co.uk::28088bc8-68ac-40e6-96c2-86d46e2155de" providerId="AD" clId="Web-{09D35679-CF8E-4F41-EE1D-3BFBD0310BFE}" dt="2024-06-10T16:16:04.701" v="5150" actId="1076"/>
          <ac:picMkLst>
            <pc:docMk/>
            <pc:sldMk cId="2035533378" sldId="463"/>
            <ac:picMk id="3" creationId="{55C3886A-98BA-EDB8-3BFB-9B8866723281}"/>
          </ac:picMkLst>
        </pc:picChg>
      </pc:sldChg>
      <pc:sldChg chg="addSp modSp add replId">
        <pc:chgData name="Kelly Field" userId="S::kelly.field@downsyndromeuk.co.uk::28088bc8-68ac-40e6-96c2-86d46e2155de" providerId="AD" clId="Web-{09D35679-CF8E-4F41-EE1D-3BFBD0310BFE}" dt="2024-06-10T16:10:58.762" v="5116" actId="1076"/>
        <pc:sldMkLst>
          <pc:docMk/>
          <pc:sldMk cId="2915197267" sldId="464"/>
        </pc:sldMkLst>
        <pc:picChg chg="add mod">
          <ac:chgData name="Kelly Field" userId="S::kelly.field@downsyndromeuk.co.uk::28088bc8-68ac-40e6-96c2-86d46e2155de" providerId="AD" clId="Web-{09D35679-CF8E-4F41-EE1D-3BFBD0310BFE}" dt="2024-06-10T16:10:57.512" v="5115" actId="1076"/>
          <ac:picMkLst>
            <pc:docMk/>
            <pc:sldMk cId="2915197267" sldId="464"/>
            <ac:picMk id="2" creationId="{FD2CCE25-71EF-5AE1-BC83-AC7D43E5033A}"/>
          </ac:picMkLst>
        </pc:picChg>
        <pc:picChg chg="add mod">
          <ac:chgData name="Kelly Field" userId="S::kelly.field@downsyndromeuk.co.uk::28088bc8-68ac-40e6-96c2-86d46e2155de" providerId="AD" clId="Web-{09D35679-CF8E-4F41-EE1D-3BFBD0310BFE}" dt="2024-06-10T16:10:58.762" v="5116" actId="1076"/>
          <ac:picMkLst>
            <pc:docMk/>
            <pc:sldMk cId="2915197267" sldId="464"/>
            <ac:picMk id="3" creationId="{94FB0BC4-FAE6-F7ED-9A11-2A8DE70F061F}"/>
          </ac:picMkLst>
        </pc:picChg>
      </pc:sldChg>
      <pc:sldChg chg="addSp modSp add replId">
        <pc:chgData name="Kelly Field" userId="S::kelly.field@downsyndromeuk.co.uk::28088bc8-68ac-40e6-96c2-86d46e2155de" providerId="AD" clId="Web-{09D35679-CF8E-4F41-EE1D-3BFBD0310BFE}" dt="2024-06-10T16:17:06.689" v="5230" actId="1076"/>
        <pc:sldMkLst>
          <pc:docMk/>
          <pc:sldMk cId="3342300198" sldId="465"/>
        </pc:sldMkLst>
        <pc:spChg chg="add mod">
          <ac:chgData name="Kelly Field" userId="S::kelly.field@downsyndromeuk.co.uk::28088bc8-68ac-40e6-96c2-86d46e2155de" providerId="AD" clId="Web-{09D35679-CF8E-4F41-EE1D-3BFBD0310BFE}" dt="2024-06-10T16:17:06.689" v="5230" actId="1076"/>
          <ac:spMkLst>
            <pc:docMk/>
            <pc:sldMk cId="3342300198" sldId="465"/>
            <ac:spMk id="4" creationId="{48FB8D42-B38D-1B3A-5109-20A04D4B89B6}"/>
          </ac:spMkLst>
        </pc:spChg>
        <pc:picChg chg="add mod">
          <ac:chgData name="Kelly Field" userId="S::kelly.field@downsyndromeuk.co.uk::28088bc8-68ac-40e6-96c2-86d46e2155de" providerId="AD" clId="Web-{09D35679-CF8E-4F41-EE1D-3BFBD0310BFE}" dt="2024-06-10T16:16:07.686" v="5151" actId="1076"/>
          <ac:picMkLst>
            <pc:docMk/>
            <pc:sldMk cId="3342300198" sldId="465"/>
            <ac:picMk id="2" creationId="{2180C83B-A0A9-6AFE-2AF2-F6A9515C1AD8}"/>
          </ac:picMkLst>
        </pc:picChg>
        <pc:picChg chg="add mod">
          <ac:chgData name="Kelly Field" userId="S::kelly.field@downsyndromeuk.co.uk::28088bc8-68ac-40e6-96c2-86d46e2155de" providerId="AD" clId="Web-{09D35679-CF8E-4F41-EE1D-3BFBD0310BFE}" dt="2024-06-10T16:16:10.920" v="5152" actId="1076"/>
          <ac:picMkLst>
            <pc:docMk/>
            <pc:sldMk cId="3342300198" sldId="465"/>
            <ac:picMk id="3" creationId="{838904C0-7041-FC5A-5020-B9BECA7F3C67}"/>
          </ac:picMkLst>
        </pc:picChg>
      </pc:sldChg>
      <pc:sldChg chg="addSp delSp modSp add replId">
        <pc:chgData name="Kelly Field" userId="S::kelly.field@downsyndromeuk.co.uk::28088bc8-68ac-40e6-96c2-86d46e2155de" providerId="AD" clId="Web-{09D35679-CF8E-4F41-EE1D-3BFBD0310BFE}" dt="2024-06-10T16:19:27.509" v="5371" actId="1076"/>
        <pc:sldMkLst>
          <pc:docMk/>
          <pc:sldMk cId="1293078213" sldId="466"/>
        </pc:sldMkLst>
        <pc:spChg chg="add del mod">
          <ac:chgData name="Kelly Field" userId="S::kelly.field@downsyndromeuk.co.uk::28088bc8-68ac-40e6-96c2-86d46e2155de" providerId="AD" clId="Web-{09D35679-CF8E-4F41-EE1D-3BFBD0310BFE}" dt="2024-06-10T16:18:16.646" v="5291"/>
          <ac:spMkLst>
            <pc:docMk/>
            <pc:sldMk cId="1293078213" sldId="466"/>
            <ac:spMk id="5" creationId="{71B7C129-98EF-2581-71F4-89B5A6F4F7DF}"/>
          </ac:spMkLst>
        </pc:spChg>
        <pc:spChg chg="add mod">
          <ac:chgData name="Kelly Field" userId="S::kelly.field@downsyndromeuk.co.uk::28088bc8-68ac-40e6-96c2-86d46e2155de" providerId="AD" clId="Web-{09D35679-CF8E-4F41-EE1D-3BFBD0310BFE}" dt="2024-06-10T16:19:27.509" v="5371" actId="1076"/>
          <ac:spMkLst>
            <pc:docMk/>
            <pc:sldMk cId="1293078213" sldId="466"/>
            <ac:spMk id="7" creationId="{BA2417EC-404E-C1E5-925A-1AB741EC0E65}"/>
          </ac:spMkLst>
        </pc:spChg>
        <pc:picChg chg="add mod">
          <ac:chgData name="Kelly Field" userId="S::kelly.field@downsyndromeuk.co.uk::28088bc8-68ac-40e6-96c2-86d46e2155de" providerId="AD" clId="Web-{09D35679-CF8E-4F41-EE1D-3BFBD0310BFE}" dt="2024-06-10T16:19:23.931" v="5370" actId="1076"/>
          <ac:picMkLst>
            <pc:docMk/>
            <pc:sldMk cId="1293078213" sldId="466"/>
            <ac:picMk id="2" creationId="{8DA5E676-B018-5424-2363-08EA8A85D233}"/>
          </ac:picMkLst>
        </pc:picChg>
        <pc:picChg chg="add del mod">
          <ac:chgData name="Kelly Field" userId="S::kelly.field@downsyndromeuk.co.uk::28088bc8-68ac-40e6-96c2-86d46e2155de" providerId="AD" clId="Web-{09D35679-CF8E-4F41-EE1D-3BFBD0310BFE}" dt="2024-06-10T16:15:26.512" v="5143"/>
          <ac:picMkLst>
            <pc:docMk/>
            <pc:sldMk cId="1293078213" sldId="466"/>
            <ac:picMk id="3" creationId="{FB294CC7-10C6-C6DA-E047-1695B151FACE}"/>
          </ac:picMkLst>
        </pc:picChg>
      </pc:sldChg>
      <pc:sldChg chg="addSp modSp add replId">
        <pc:chgData name="Kelly Field" userId="S::kelly.field@downsyndromeuk.co.uk::28088bc8-68ac-40e6-96c2-86d46e2155de" providerId="AD" clId="Web-{09D35679-CF8E-4F41-EE1D-3BFBD0310BFE}" dt="2024-06-10T16:15:39.028" v="5146" actId="1076"/>
        <pc:sldMkLst>
          <pc:docMk/>
          <pc:sldMk cId="2124413609" sldId="467"/>
        </pc:sldMkLst>
        <pc:picChg chg="add mod">
          <ac:chgData name="Kelly Field" userId="S::kelly.field@downsyndromeuk.co.uk::28088bc8-68ac-40e6-96c2-86d46e2155de" providerId="AD" clId="Web-{09D35679-CF8E-4F41-EE1D-3BFBD0310BFE}" dt="2024-06-10T16:15:31.934" v="5144" actId="1076"/>
          <ac:picMkLst>
            <pc:docMk/>
            <pc:sldMk cId="2124413609" sldId="467"/>
            <ac:picMk id="2" creationId="{A3FE992A-6862-251E-FE51-0D690380C53F}"/>
          </ac:picMkLst>
        </pc:picChg>
        <pc:picChg chg="add mod">
          <ac:chgData name="Kelly Field" userId="S::kelly.field@downsyndromeuk.co.uk::28088bc8-68ac-40e6-96c2-86d46e2155de" providerId="AD" clId="Web-{09D35679-CF8E-4F41-EE1D-3BFBD0310BFE}" dt="2024-06-10T16:15:39.028" v="5146" actId="1076"/>
          <ac:picMkLst>
            <pc:docMk/>
            <pc:sldMk cId="2124413609" sldId="467"/>
            <ac:picMk id="3" creationId="{BBB6BB39-72D3-3923-DD5A-7B6CE5DAAE35}"/>
          </ac:picMkLst>
        </pc:picChg>
      </pc:sldChg>
    </pc:docChg>
  </pc:docChgLst>
  <pc:docChgLst>
    <pc:chgData name="Kelly Field" userId="S::kelly.field@downsyndromeuk.co.uk::28088bc8-68ac-40e6-96c2-86d46e2155de" providerId="AD" clId="Web-{F466F31E-81C0-A6DB-A41B-7D7CCDD345D7}"/>
    <pc:docChg chg="modSld">
      <pc:chgData name="Kelly Field" userId="S::kelly.field@downsyndromeuk.co.uk::28088bc8-68ac-40e6-96c2-86d46e2155de" providerId="AD" clId="Web-{F466F31E-81C0-A6DB-A41B-7D7CCDD345D7}" dt="2024-06-18T14:15:07.997" v="4" actId="1076"/>
      <pc:docMkLst>
        <pc:docMk/>
      </pc:docMkLst>
      <pc:sldChg chg="addSp delSp modSp">
        <pc:chgData name="Kelly Field" userId="S::kelly.field@downsyndromeuk.co.uk::28088bc8-68ac-40e6-96c2-86d46e2155de" providerId="AD" clId="Web-{F466F31E-81C0-A6DB-A41B-7D7CCDD345D7}" dt="2024-06-18T14:15:07.997" v="4" actId="1076"/>
        <pc:sldMkLst>
          <pc:docMk/>
          <pc:sldMk cId="573950207" sldId="495"/>
        </pc:sldMkLst>
        <pc:picChg chg="del">
          <ac:chgData name="Kelly Field" userId="S::kelly.field@downsyndromeuk.co.uk::28088bc8-68ac-40e6-96c2-86d46e2155de" providerId="AD" clId="Web-{F466F31E-81C0-A6DB-A41B-7D7CCDD345D7}" dt="2024-06-18T14:13:27.149" v="0"/>
          <ac:picMkLst>
            <pc:docMk/>
            <pc:sldMk cId="573950207" sldId="495"/>
            <ac:picMk id="2" creationId="{BE6F2B46-C6E5-25E1-0681-882DA5688C80}"/>
          </ac:picMkLst>
        </pc:picChg>
        <pc:picChg chg="add mod">
          <ac:chgData name="Kelly Field" userId="S::kelly.field@downsyndromeuk.co.uk::28088bc8-68ac-40e6-96c2-86d46e2155de" providerId="AD" clId="Web-{F466F31E-81C0-A6DB-A41B-7D7CCDD345D7}" dt="2024-06-18T14:15:07.997" v="4" actId="1076"/>
          <ac:picMkLst>
            <pc:docMk/>
            <pc:sldMk cId="573950207" sldId="495"/>
            <ac:picMk id="3" creationId="{212B3F5E-292E-2121-9D27-AED614485159}"/>
          </ac:picMkLst>
        </pc:picChg>
      </pc:sldChg>
    </pc:docChg>
  </pc:docChgLst>
  <pc:docChgLst>
    <pc:chgData name="Kelly Field" userId="S::kelly.field@downsyndromeuk.co.uk::28088bc8-68ac-40e6-96c2-86d46e2155de" providerId="AD" clId="Web-{ECC5ED82-455D-6B0F-1D80-543A5D04744C}"/>
    <pc:docChg chg="modSld">
      <pc:chgData name="Kelly Field" userId="S::kelly.field@downsyndromeuk.co.uk::28088bc8-68ac-40e6-96c2-86d46e2155de" providerId="AD" clId="Web-{ECC5ED82-455D-6B0F-1D80-543A5D04744C}" dt="2024-07-01T11:46:55.005" v="8" actId="20577"/>
      <pc:docMkLst>
        <pc:docMk/>
      </pc:docMkLst>
      <pc:sldChg chg="modSp">
        <pc:chgData name="Kelly Field" userId="S::kelly.field@downsyndromeuk.co.uk::28088bc8-68ac-40e6-96c2-86d46e2155de" providerId="AD" clId="Web-{ECC5ED82-455D-6B0F-1D80-543A5D04744C}" dt="2024-07-01T11:46:32.880" v="3" actId="20577"/>
        <pc:sldMkLst>
          <pc:docMk/>
          <pc:sldMk cId="309439922" sldId="441"/>
        </pc:sldMkLst>
        <pc:spChg chg="mod">
          <ac:chgData name="Kelly Field" userId="S::kelly.field@downsyndromeuk.co.uk::28088bc8-68ac-40e6-96c2-86d46e2155de" providerId="AD" clId="Web-{ECC5ED82-455D-6B0F-1D80-543A5D04744C}" dt="2024-07-01T11:46:32.880" v="3" actId="20577"/>
          <ac:spMkLst>
            <pc:docMk/>
            <pc:sldMk cId="309439922" sldId="441"/>
            <ac:spMk id="6" creationId="{9D79C8BA-8A11-5A75-8C90-2A3633190584}"/>
          </ac:spMkLst>
        </pc:spChg>
      </pc:sldChg>
      <pc:sldChg chg="modSp">
        <pc:chgData name="Kelly Field" userId="S::kelly.field@downsyndromeuk.co.uk::28088bc8-68ac-40e6-96c2-86d46e2155de" providerId="AD" clId="Web-{ECC5ED82-455D-6B0F-1D80-543A5D04744C}" dt="2024-07-01T11:46:55.005" v="8" actId="20577"/>
        <pc:sldMkLst>
          <pc:docMk/>
          <pc:sldMk cId="2304409625" sldId="568"/>
        </pc:sldMkLst>
        <pc:spChg chg="mod">
          <ac:chgData name="Kelly Field" userId="S::kelly.field@downsyndromeuk.co.uk::28088bc8-68ac-40e6-96c2-86d46e2155de" providerId="AD" clId="Web-{ECC5ED82-455D-6B0F-1D80-543A5D04744C}" dt="2024-07-01T11:46:55.005" v="8" actId="20577"/>
          <ac:spMkLst>
            <pc:docMk/>
            <pc:sldMk cId="2304409625" sldId="568"/>
            <ac:spMk id="6" creationId="{9D79C8BA-8A11-5A75-8C90-2A3633190584}"/>
          </ac:spMkLst>
        </pc:spChg>
      </pc:sldChg>
      <pc:sldChg chg="modSp">
        <pc:chgData name="Kelly Field" userId="S::kelly.field@downsyndromeuk.co.uk::28088bc8-68ac-40e6-96c2-86d46e2155de" providerId="AD" clId="Web-{ECC5ED82-455D-6B0F-1D80-543A5D04744C}" dt="2024-07-01T11:46:41.208" v="5" actId="20577"/>
        <pc:sldMkLst>
          <pc:docMk/>
          <pc:sldMk cId="863138659" sldId="572"/>
        </pc:sldMkLst>
        <pc:spChg chg="mod">
          <ac:chgData name="Kelly Field" userId="S::kelly.field@downsyndromeuk.co.uk::28088bc8-68ac-40e6-96c2-86d46e2155de" providerId="AD" clId="Web-{ECC5ED82-455D-6B0F-1D80-543A5D04744C}" dt="2024-07-01T11:46:41.208" v="5" actId="20577"/>
          <ac:spMkLst>
            <pc:docMk/>
            <pc:sldMk cId="863138659" sldId="572"/>
            <ac:spMk id="6" creationId="{9D79C8BA-8A11-5A75-8C90-2A3633190584}"/>
          </ac:spMkLst>
        </pc:spChg>
      </pc:sldChg>
    </pc:docChg>
  </pc:docChgLst>
  <pc:docChgLst>
    <pc:chgData name="Kelly Field" userId="S::kelly.field@downsyndromeuk.co.uk::28088bc8-68ac-40e6-96c2-86d46e2155de" providerId="AD" clId="Web-{A6616E31-7ED5-ACED-E5A4-F6F6E6F84B87}"/>
    <pc:docChg chg="addSld delSld">
      <pc:chgData name="Kelly Field" userId="S::kelly.field@downsyndromeuk.co.uk::28088bc8-68ac-40e6-96c2-86d46e2155de" providerId="AD" clId="Web-{A6616E31-7ED5-ACED-E5A4-F6F6E6F84B87}" dt="2024-07-03T20:04:45.088" v="2"/>
      <pc:docMkLst>
        <pc:docMk/>
      </pc:docMkLst>
      <pc:sldChg chg="add del">
        <pc:chgData name="Kelly Field" userId="S::kelly.field@downsyndromeuk.co.uk::28088bc8-68ac-40e6-96c2-86d46e2155de" providerId="AD" clId="Web-{A6616E31-7ED5-ACED-E5A4-F6F6E6F84B87}" dt="2024-07-03T20:04:45.088" v="2"/>
        <pc:sldMkLst>
          <pc:docMk/>
          <pc:sldMk cId="4285930149" sldId="421"/>
        </pc:sldMkLst>
      </pc:sldChg>
      <pc:sldChg chg="add">
        <pc:chgData name="Kelly Field" userId="S::kelly.field@downsyndromeuk.co.uk::28088bc8-68ac-40e6-96c2-86d46e2155de" providerId="AD" clId="Web-{A6616E31-7ED5-ACED-E5A4-F6F6E6F84B87}" dt="2024-07-03T20:04:25.807" v="0"/>
        <pc:sldMkLst>
          <pc:docMk/>
          <pc:sldMk cId="3214598698" sldId="581"/>
        </pc:sldMkLst>
      </pc:sldChg>
    </pc:docChg>
  </pc:docChgLst>
  <pc:docChgLst>
    <pc:chgData name="Kelly Field" userId="S::kelly.field@downsyndromeuk.co.uk::28088bc8-68ac-40e6-96c2-86d46e2155de" providerId="AD" clId="Web-{DE4B4251-BC42-5F21-AD10-AEF58787610F}"/>
    <pc:docChg chg="addSld modSld">
      <pc:chgData name="Kelly Field" userId="S::kelly.field@downsyndromeuk.co.uk::28088bc8-68ac-40e6-96c2-86d46e2155de" providerId="AD" clId="Web-{DE4B4251-BC42-5F21-AD10-AEF58787610F}" dt="2024-06-11T14:14:22.672" v="857"/>
      <pc:docMkLst>
        <pc:docMk/>
      </pc:docMkLst>
      <pc:sldChg chg="add replId">
        <pc:chgData name="Kelly Field" userId="S::kelly.field@downsyndromeuk.co.uk::28088bc8-68ac-40e6-96c2-86d46e2155de" providerId="AD" clId="Web-{DE4B4251-BC42-5F21-AD10-AEF58787610F}" dt="2024-06-11T13:21:23.978" v="0"/>
        <pc:sldMkLst>
          <pc:docMk/>
          <pc:sldMk cId="746771008" sldId="476"/>
        </pc:sldMkLst>
      </pc:sldChg>
      <pc:sldChg chg="modSp add replId">
        <pc:chgData name="Kelly Field" userId="S::kelly.field@downsyndromeuk.co.uk::28088bc8-68ac-40e6-96c2-86d46e2155de" providerId="AD" clId="Web-{DE4B4251-BC42-5F21-AD10-AEF58787610F}" dt="2024-06-11T13:21:38.744" v="5" actId="20577"/>
        <pc:sldMkLst>
          <pc:docMk/>
          <pc:sldMk cId="3901884894" sldId="477"/>
        </pc:sldMkLst>
        <pc:spChg chg="mod">
          <ac:chgData name="Kelly Field" userId="S::kelly.field@downsyndromeuk.co.uk::28088bc8-68ac-40e6-96c2-86d46e2155de" providerId="AD" clId="Web-{DE4B4251-BC42-5F21-AD10-AEF58787610F}" dt="2024-06-11T13:21:38.744" v="5" actId="20577"/>
          <ac:spMkLst>
            <pc:docMk/>
            <pc:sldMk cId="3901884894" sldId="477"/>
            <ac:spMk id="15" creationId="{6F38B350-D050-5850-5DE0-98D78091BC97}"/>
          </ac:spMkLst>
        </pc:spChg>
      </pc:sldChg>
      <pc:sldChg chg="modSp add replId">
        <pc:chgData name="Kelly Field" userId="S::kelly.field@downsyndromeuk.co.uk::28088bc8-68ac-40e6-96c2-86d46e2155de" providerId="AD" clId="Web-{DE4B4251-BC42-5F21-AD10-AEF58787610F}" dt="2024-06-11T13:21:45.150" v="6" actId="20577"/>
        <pc:sldMkLst>
          <pc:docMk/>
          <pc:sldMk cId="1954885159" sldId="478"/>
        </pc:sldMkLst>
        <pc:spChg chg="mod">
          <ac:chgData name="Kelly Field" userId="S::kelly.field@downsyndromeuk.co.uk::28088bc8-68ac-40e6-96c2-86d46e2155de" providerId="AD" clId="Web-{DE4B4251-BC42-5F21-AD10-AEF58787610F}" dt="2024-06-11T13:21:45.150" v="6" actId="20577"/>
          <ac:spMkLst>
            <pc:docMk/>
            <pc:sldMk cId="1954885159" sldId="478"/>
            <ac:spMk id="15" creationId="{6F38B350-D050-5850-5DE0-98D78091BC97}"/>
          </ac:spMkLst>
        </pc:spChg>
      </pc:sldChg>
      <pc:sldChg chg="addSp delSp modSp add replId">
        <pc:chgData name="Kelly Field" userId="S::kelly.field@downsyndromeuk.co.uk::28088bc8-68ac-40e6-96c2-86d46e2155de" providerId="AD" clId="Web-{DE4B4251-BC42-5F21-AD10-AEF58787610F}" dt="2024-06-11T13:59:42.534" v="62" actId="20577"/>
        <pc:sldMkLst>
          <pc:docMk/>
          <pc:sldMk cId="2172260858" sldId="479"/>
        </pc:sldMkLst>
        <pc:spChg chg="add mod">
          <ac:chgData name="Kelly Field" userId="S::kelly.field@downsyndromeuk.co.uk::28088bc8-68ac-40e6-96c2-86d46e2155de" providerId="AD" clId="Web-{DE4B4251-BC42-5F21-AD10-AEF58787610F}" dt="2024-06-11T13:59:28.987" v="49" actId="1076"/>
          <ac:spMkLst>
            <pc:docMk/>
            <pc:sldMk cId="2172260858" sldId="479"/>
            <ac:spMk id="4" creationId="{143EC52C-EB8B-4FC2-FB26-69EBD4A8A4B8}"/>
          </ac:spMkLst>
        </pc:spChg>
        <pc:spChg chg="add mod">
          <ac:chgData name="Kelly Field" userId="S::kelly.field@downsyndromeuk.co.uk::28088bc8-68ac-40e6-96c2-86d46e2155de" providerId="AD" clId="Web-{DE4B4251-BC42-5F21-AD10-AEF58787610F}" dt="2024-06-11T13:59:30.659" v="50" actId="1076"/>
          <ac:spMkLst>
            <pc:docMk/>
            <pc:sldMk cId="2172260858" sldId="479"/>
            <ac:spMk id="6" creationId="{F45F6B19-A0B8-B66E-BDF8-C6AB8D945E64}"/>
          </ac:spMkLst>
        </pc:spChg>
        <pc:spChg chg="add mod">
          <ac:chgData name="Kelly Field" userId="S::kelly.field@downsyndromeuk.co.uk::28088bc8-68ac-40e6-96c2-86d46e2155de" providerId="AD" clId="Web-{DE4B4251-BC42-5F21-AD10-AEF58787610F}" dt="2024-06-11T13:59:42.534" v="62" actId="20577"/>
          <ac:spMkLst>
            <pc:docMk/>
            <pc:sldMk cId="2172260858" sldId="479"/>
            <ac:spMk id="8" creationId="{F82223AC-B6AE-9AD5-B680-42A2F35F6A2E}"/>
          </ac:spMkLst>
        </pc:spChg>
        <pc:spChg chg="del">
          <ac:chgData name="Kelly Field" userId="S::kelly.field@downsyndromeuk.co.uk::28088bc8-68ac-40e6-96c2-86d46e2155de" providerId="AD" clId="Web-{DE4B4251-BC42-5F21-AD10-AEF58787610F}" dt="2024-06-11T13:54:04.992" v="8"/>
          <ac:spMkLst>
            <pc:docMk/>
            <pc:sldMk cId="2172260858" sldId="479"/>
            <ac:spMk id="15" creationId="{6F38B350-D050-5850-5DE0-98D78091BC97}"/>
          </ac:spMkLst>
        </pc:spChg>
        <pc:picChg chg="add mod">
          <ac:chgData name="Kelly Field" userId="S::kelly.field@downsyndromeuk.co.uk::28088bc8-68ac-40e6-96c2-86d46e2155de" providerId="AD" clId="Web-{DE4B4251-BC42-5F21-AD10-AEF58787610F}" dt="2024-06-11T13:54:11.305" v="10" actId="1076"/>
          <ac:picMkLst>
            <pc:docMk/>
            <pc:sldMk cId="2172260858" sldId="479"/>
            <ac:picMk id="2" creationId="{91F692D5-23C8-5428-AB19-530EB89D720F}"/>
          </ac:picMkLst>
        </pc:picChg>
      </pc:sldChg>
      <pc:sldChg chg="addSp delSp modSp add replId">
        <pc:chgData name="Kelly Field" userId="S::kelly.field@downsyndromeuk.co.uk::28088bc8-68ac-40e6-96c2-86d46e2155de" providerId="AD" clId="Web-{DE4B4251-BC42-5F21-AD10-AEF58787610F}" dt="2024-06-11T13:59:56.550" v="63" actId="1076"/>
        <pc:sldMkLst>
          <pc:docMk/>
          <pc:sldMk cId="2349507233" sldId="480"/>
        </pc:sldMkLst>
        <pc:picChg chg="del">
          <ac:chgData name="Kelly Field" userId="S::kelly.field@downsyndromeuk.co.uk::28088bc8-68ac-40e6-96c2-86d46e2155de" providerId="AD" clId="Web-{DE4B4251-BC42-5F21-AD10-AEF58787610F}" dt="2024-06-11T13:54:16.211" v="12"/>
          <ac:picMkLst>
            <pc:docMk/>
            <pc:sldMk cId="2349507233" sldId="480"/>
            <ac:picMk id="2" creationId="{91F692D5-23C8-5428-AB19-530EB89D720F}"/>
          </ac:picMkLst>
        </pc:picChg>
        <pc:picChg chg="add mod">
          <ac:chgData name="Kelly Field" userId="S::kelly.field@downsyndromeuk.co.uk::28088bc8-68ac-40e6-96c2-86d46e2155de" providerId="AD" clId="Web-{DE4B4251-BC42-5F21-AD10-AEF58787610F}" dt="2024-06-11T13:59:56.550" v="63" actId="1076"/>
          <ac:picMkLst>
            <pc:docMk/>
            <pc:sldMk cId="2349507233" sldId="480"/>
            <ac:picMk id="3" creationId="{7869C77D-DCEF-12E0-0B50-BD079432FA9B}"/>
          </ac:picMkLst>
        </pc:picChg>
      </pc:sldChg>
      <pc:sldChg chg="addSp modSp add replId">
        <pc:chgData name="Kelly Field" userId="S::kelly.field@downsyndromeuk.co.uk::28088bc8-68ac-40e6-96c2-86d46e2155de" providerId="AD" clId="Web-{DE4B4251-BC42-5F21-AD10-AEF58787610F}" dt="2024-06-11T14:01:19.912" v="99" actId="1076"/>
        <pc:sldMkLst>
          <pc:docMk/>
          <pc:sldMk cId="2524454433" sldId="481"/>
        </pc:sldMkLst>
        <pc:spChg chg="add mod">
          <ac:chgData name="Kelly Field" userId="S::kelly.field@downsyndromeuk.co.uk::28088bc8-68ac-40e6-96c2-86d46e2155de" providerId="AD" clId="Web-{DE4B4251-BC42-5F21-AD10-AEF58787610F}" dt="2024-06-11T14:01:19.912" v="99" actId="1076"/>
          <ac:spMkLst>
            <pc:docMk/>
            <pc:sldMk cId="2524454433" sldId="481"/>
            <ac:spMk id="5" creationId="{E2712F05-C444-117E-0011-18E94C8A45C6}"/>
          </ac:spMkLst>
        </pc:spChg>
        <pc:picChg chg="add mod">
          <ac:chgData name="Kelly Field" userId="S::kelly.field@downsyndromeuk.co.uk::28088bc8-68ac-40e6-96c2-86d46e2155de" providerId="AD" clId="Web-{DE4B4251-BC42-5F21-AD10-AEF58787610F}" dt="2024-06-11T14:01:16.475" v="98" actId="1076"/>
          <ac:picMkLst>
            <pc:docMk/>
            <pc:sldMk cId="2524454433" sldId="481"/>
            <ac:picMk id="2" creationId="{D9506B9B-CF07-DF74-251E-FD121A8478CD}"/>
          </ac:picMkLst>
        </pc:picChg>
      </pc:sldChg>
      <pc:sldChg chg="addSp delSp modSp add replId">
        <pc:chgData name="Kelly Field" userId="S::kelly.field@downsyndromeuk.co.uk::28088bc8-68ac-40e6-96c2-86d46e2155de" providerId="AD" clId="Web-{DE4B4251-BC42-5F21-AD10-AEF58787610F}" dt="2024-06-11T14:01:48.288" v="112" actId="20577"/>
        <pc:sldMkLst>
          <pc:docMk/>
          <pc:sldMk cId="2117678005" sldId="482"/>
        </pc:sldMkLst>
        <pc:spChg chg="add mod">
          <ac:chgData name="Kelly Field" userId="S::kelly.field@downsyndromeuk.co.uk::28088bc8-68ac-40e6-96c2-86d46e2155de" providerId="AD" clId="Web-{DE4B4251-BC42-5F21-AD10-AEF58787610F}" dt="2024-06-11T14:01:48.288" v="112" actId="20577"/>
          <ac:spMkLst>
            <pc:docMk/>
            <pc:sldMk cId="2117678005" sldId="482"/>
            <ac:spMk id="6" creationId="{934C5420-14D7-7ADA-4D58-43C872947A88}"/>
          </ac:spMkLst>
        </pc:spChg>
        <pc:picChg chg="del">
          <ac:chgData name="Kelly Field" userId="S::kelly.field@downsyndromeuk.co.uk::28088bc8-68ac-40e6-96c2-86d46e2155de" providerId="AD" clId="Web-{DE4B4251-BC42-5F21-AD10-AEF58787610F}" dt="2024-06-11T13:55:34.417" v="21"/>
          <ac:picMkLst>
            <pc:docMk/>
            <pc:sldMk cId="2117678005" sldId="482"/>
            <ac:picMk id="2" creationId="{D9506B9B-CF07-DF74-251E-FD121A8478CD}"/>
          </ac:picMkLst>
        </pc:picChg>
        <pc:picChg chg="add mod">
          <ac:chgData name="Kelly Field" userId="S::kelly.field@downsyndromeuk.co.uk::28088bc8-68ac-40e6-96c2-86d46e2155de" providerId="AD" clId="Web-{DE4B4251-BC42-5F21-AD10-AEF58787610F}" dt="2024-06-11T14:01:32.038" v="100" actId="1076"/>
          <ac:picMkLst>
            <pc:docMk/>
            <pc:sldMk cId="2117678005" sldId="482"/>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2:34.477" v="144" actId="1076"/>
        <pc:sldMkLst>
          <pc:docMk/>
          <pc:sldMk cId="4157762343" sldId="483"/>
        </pc:sldMkLst>
        <pc:spChg chg="add mod">
          <ac:chgData name="Kelly Field" userId="S::kelly.field@downsyndromeuk.co.uk::28088bc8-68ac-40e6-96c2-86d46e2155de" providerId="AD" clId="Web-{DE4B4251-BC42-5F21-AD10-AEF58787610F}" dt="2024-06-11T14:02:34.477" v="144" actId="1076"/>
          <ac:spMkLst>
            <pc:docMk/>
            <pc:sldMk cId="4157762343" sldId="483"/>
            <ac:spMk id="6" creationId="{9BCBD468-BBB6-87CB-1A17-2876BD55DD59}"/>
          </ac:spMkLst>
        </pc:spChg>
        <pc:picChg chg="add mod">
          <ac:chgData name="Kelly Field" userId="S::kelly.field@downsyndromeuk.co.uk::28088bc8-68ac-40e6-96c2-86d46e2155de" providerId="AD" clId="Web-{DE4B4251-BC42-5F21-AD10-AEF58787610F}" dt="2024-06-11T13:56:38.466" v="30" actId="14100"/>
          <ac:picMkLst>
            <pc:docMk/>
            <pc:sldMk cId="4157762343" sldId="483"/>
            <ac:picMk id="2" creationId="{BE78D401-B2AE-549B-AA08-8BF2EC4318B1}"/>
          </ac:picMkLst>
        </pc:picChg>
        <pc:picChg chg="del">
          <ac:chgData name="Kelly Field" userId="S::kelly.field@downsyndromeuk.co.uk::28088bc8-68ac-40e6-96c2-86d46e2155de" providerId="AD" clId="Web-{DE4B4251-BC42-5F21-AD10-AEF58787610F}" dt="2024-06-11T13:56:03.465" v="27"/>
          <ac:picMkLst>
            <pc:docMk/>
            <pc:sldMk cId="4157762343" sldId="483"/>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3:04.666" v="168" actId="1076"/>
        <pc:sldMkLst>
          <pc:docMk/>
          <pc:sldMk cId="2947340182" sldId="484"/>
        </pc:sldMkLst>
        <pc:spChg chg="add mod">
          <ac:chgData name="Kelly Field" userId="S::kelly.field@downsyndromeuk.co.uk::28088bc8-68ac-40e6-96c2-86d46e2155de" providerId="AD" clId="Web-{DE4B4251-BC42-5F21-AD10-AEF58787610F}" dt="2024-06-11T14:03:04.666" v="168" actId="1076"/>
          <ac:spMkLst>
            <pc:docMk/>
            <pc:sldMk cId="2947340182" sldId="484"/>
            <ac:spMk id="6" creationId="{A2BFC690-A8B8-883E-C3A3-8111D4C52D69}"/>
          </ac:spMkLst>
        </pc:spChg>
        <pc:picChg chg="del">
          <ac:chgData name="Kelly Field" userId="S::kelly.field@downsyndromeuk.co.uk::28088bc8-68ac-40e6-96c2-86d46e2155de" providerId="AD" clId="Web-{DE4B4251-BC42-5F21-AD10-AEF58787610F}" dt="2024-06-11T13:56:46.997" v="32"/>
          <ac:picMkLst>
            <pc:docMk/>
            <pc:sldMk cId="2947340182" sldId="484"/>
            <ac:picMk id="2" creationId="{BE78D401-B2AE-549B-AA08-8BF2EC4318B1}"/>
          </ac:picMkLst>
        </pc:picChg>
        <pc:picChg chg="add mod">
          <ac:chgData name="Kelly Field" userId="S::kelly.field@downsyndromeuk.co.uk::28088bc8-68ac-40e6-96c2-86d46e2155de" providerId="AD" clId="Web-{DE4B4251-BC42-5F21-AD10-AEF58787610F}" dt="2024-06-11T14:02:40.321" v="145" actId="1076"/>
          <ac:picMkLst>
            <pc:docMk/>
            <pc:sldMk cId="2947340182" sldId="484"/>
            <ac:picMk id="4" creationId="{7C4B9463-9349-4F53-6BE0-4C7B85B6B2F5}"/>
          </ac:picMkLst>
        </pc:picChg>
      </pc:sldChg>
      <pc:sldChg chg="addSp delSp modSp add replId">
        <pc:chgData name="Kelly Field" userId="S::kelly.field@downsyndromeuk.co.uk::28088bc8-68ac-40e6-96c2-86d46e2155de" providerId="AD" clId="Web-{DE4B4251-BC42-5F21-AD10-AEF58787610F}" dt="2024-06-11T14:14:06.203" v="855" actId="20577"/>
        <pc:sldMkLst>
          <pc:docMk/>
          <pc:sldMk cId="281601723" sldId="485"/>
        </pc:sldMkLst>
        <pc:spChg chg="add mod">
          <ac:chgData name="Kelly Field" userId="S::kelly.field@downsyndromeuk.co.uk::28088bc8-68ac-40e6-96c2-86d46e2155de" providerId="AD" clId="Web-{DE4B4251-BC42-5F21-AD10-AEF58787610F}" dt="2024-06-11T14:14:06.203" v="855" actId="20577"/>
          <ac:spMkLst>
            <pc:docMk/>
            <pc:sldMk cId="281601723" sldId="485"/>
            <ac:spMk id="2" creationId="{3EF88D83-7AD9-88DB-FC9C-3131FC6698BC}"/>
          </ac:spMkLst>
        </pc:spChg>
        <pc:spChg chg="del mod">
          <ac:chgData name="Kelly Field" userId="S::kelly.field@downsyndromeuk.co.uk::28088bc8-68ac-40e6-96c2-86d46e2155de" providerId="AD" clId="Web-{DE4B4251-BC42-5F21-AD10-AEF58787610F}" dt="2024-06-11T14:03:23.276" v="174"/>
          <ac:spMkLst>
            <pc:docMk/>
            <pc:sldMk cId="281601723" sldId="485"/>
            <ac:spMk id="6" creationId="{A2BFC690-A8B8-883E-C3A3-8111D4C52D69}"/>
          </ac:spMkLst>
        </pc:spChg>
        <pc:picChg chg="del">
          <ac:chgData name="Kelly Field" userId="S::kelly.field@downsyndromeuk.co.uk::28088bc8-68ac-40e6-96c2-86d46e2155de" providerId="AD" clId="Web-{DE4B4251-BC42-5F21-AD10-AEF58787610F}" dt="2024-06-11T14:03:21.276" v="170"/>
          <ac:picMkLst>
            <pc:docMk/>
            <pc:sldMk cId="281601723" sldId="485"/>
            <ac:picMk id="3" creationId="{7869C77D-DCEF-12E0-0B50-BD079432FA9B}"/>
          </ac:picMkLst>
        </pc:picChg>
        <pc:picChg chg="del">
          <ac:chgData name="Kelly Field" userId="S::kelly.field@downsyndromeuk.co.uk::28088bc8-68ac-40e6-96c2-86d46e2155de" providerId="AD" clId="Web-{DE4B4251-BC42-5F21-AD10-AEF58787610F}" dt="2024-06-11T14:03:21.901" v="171"/>
          <ac:picMkLst>
            <pc:docMk/>
            <pc:sldMk cId="281601723" sldId="485"/>
            <ac:picMk id="4" creationId="{7C4B9463-9349-4F53-6BE0-4C7B85B6B2F5}"/>
          </ac:picMkLst>
        </pc:picChg>
      </pc:sldChg>
      <pc:sldChg chg="add replId">
        <pc:chgData name="Kelly Field" userId="S::kelly.field@downsyndromeuk.co.uk::28088bc8-68ac-40e6-96c2-86d46e2155de" providerId="AD" clId="Web-{DE4B4251-BC42-5F21-AD10-AEF58787610F}" dt="2024-06-11T14:08:59.005" v="566"/>
        <pc:sldMkLst>
          <pc:docMk/>
          <pc:sldMk cId="1783275030" sldId="486"/>
        </pc:sldMkLst>
      </pc:sldChg>
      <pc:sldChg chg="add replId">
        <pc:chgData name="Kelly Field" userId="S::kelly.field@downsyndromeuk.co.uk::28088bc8-68ac-40e6-96c2-86d46e2155de" providerId="AD" clId="Web-{DE4B4251-BC42-5F21-AD10-AEF58787610F}" dt="2024-06-11T14:14:15.547" v="856"/>
        <pc:sldMkLst>
          <pc:docMk/>
          <pc:sldMk cId="2168866466" sldId="487"/>
        </pc:sldMkLst>
      </pc:sldChg>
      <pc:sldChg chg="add replId">
        <pc:chgData name="Kelly Field" userId="S::kelly.field@downsyndromeuk.co.uk::28088bc8-68ac-40e6-96c2-86d46e2155de" providerId="AD" clId="Web-{DE4B4251-BC42-5F21-AD10-AEF58787610F}" dt="2024-06-11T14:14:22.672" v="857"/>
        <pc:sldMkLst>
          <pc:docMk/>
          <pc:sldMk cId="3418476906" sldId="488"/>
        </pc:sldMkLst>
      </pc:sldChg>
    </pc:docChg>
  </pc:docChgLst>
  <pc:docChgLst>
    <pc:chgData name="Kelly Field" userId="S::kelly.field@downsyndromeuk.co.uk::28088bc8-68ac-40e6-96c2-86d46e2155de" providerId="AD" clId="Web-{63FE93B0-562D-D3CC-5B95-D4513F1B2633}"/>
    <pc:docChg chg="addSld delSld modSld">
      <pc:chgData name="Kelly Field" userId="S::kelly.field@downsyndromeuk.co.uk::28088bc8-68ac-40e6-96c2-86d46e2155de" providerId="AD" clId="Web-{63FE93B0-562D-D3CC-5B95-D4513F1B2633}" dt="2024-06-24T11:57:14.400" v="199" actId="1076"/>
      <pc:docMkLst>
        <pc:docMk/>
      </pc:docMkLst>
      <pc:sldChg chg="add del">
        <pc:chgData name="Kelly Field" userId="S::kelly.field@downsyndromeuk.co.uk::28088bc8-68ac-40e6-96c2-86d46e2155de" providerId="AD" clId="Web-{63FE93B0-562D-D3CC-5B95-D4513F1B2633}" dt="2024-06-24T11:45:19.402" v="82"/>
        <pc:sldMkLst>
          <pc:docMk/>
          <pc:sldMk cId="1568461366" sldId="300"/>
        </pc:sldMkLst>
      </pc:sldChg>
      <pc:sldChg chg="del">
        <pc:chgData name="Kelly Field" userId="S::kelly.field@downsyndromeuk.co.uk::28088bc8-68ac-40e6-96c2-86d46e2155de" providerId="AD" clId="Web-{63FE93B0-562D-D3CC-5B95-D4513F1B2633}" dt="2024-06-24T11:46:03.640" v="85"/>
        <pc:sldMkLst>
          <pc:docMk/>
          <pc:sldMk cId="928820626" sldId="398"/>
        </pc:sldMkLst>
      </pc:sldChg>
      <pc:sldChg chg="delSp modSp">
        <pc:chgData name="Kelly Field" userId="S::kelly.field@downsyndromeuk.co.uk::28088bc8-68ac-40e6-96c2-86d46e2155de" providerId="AD" clId="Web-{63FE93B0-562D-D3CC-5B95-D4513F1B2633}" dt="2024-06-24T11:44:41.853" v="80" actId="1076"/>
        <pc:sldMkLst>
          <pc:docMk/>
          <pc:sldMk cId="3799775300" sldId="431"/>
        </pc:sldMkLst>
        <pc:spChg chg="del mod">
          <ac:chgData name="Kelly Field" userId="S::kelly.field@downsyndromeuk.co.uk::28088bc8-68ac-40e6-96c2-86d46e2155de" providerId="AD" clId="Web-{63FE93B0-562D-D3CC-5B95-D4513F1B2633}" dt="2024-06-24T11:44:19.258" v="66"/>
          <ac:spMkLst>
            <pc:docMk/>
            <pc:sldMk cId="3799775300" sldId="431"/>
            <ac:spMk id="6" creationId="{9D79C8BA-8A11-5A75-8C90-2A3633190584}"/>
          </ac:spMkLst>
        </pc:spChg>
        <pc:spChg chg="del mod">
          <ac:chgData name="Kelly Field" userId="S::kelly.field@downsyndromeuk.co.uk::28088bc8-68ac-40e6-96c2-86d46e2155de" providerId="AD" clId="Web-{63FE93B0-562D-D3CC-5B95-D4513F1B2633}" dt="2024-06-24T11:44:18.055" v="65"/>
          <ac:spMkLst>
            <pc:docMk/>
            <pc:sldMk cId="3799775300" sldId="431"/>
            <ac:spMk id="8" creationId="{DF3AA58D-5122-47CC-6222-0C919623958F}"/>
          </ac:spMkLst>
        </pc:spChg>
        <pc:spChg chg="mod">
          <ac:chgData name="Kelly Field" userId="S::kelly.field@downsyndromeuk.co.uk::28088bc8-68ac-40e6-96c2-86d46e2155de" providerId="AD" clId="Web-{63FE93B0-562D-D3CC-5B95-D4513F1B2633}" dt="2024-06-24T11:44:41.853" v="80" actId="1076"/>
          <ac:spMkLst>
            <pc:docMk/>
            <pc:sldMk cId="3799775300" sldId="431"/>
            <ac:spMk id="9" creationId="{226D29A1-8769-2CD4-B16E-582E5A3B3735}"/>
          </ac:spMkLst>
        </pc:spChg>
      </pc:sldChg>
      <pc:sldChg chg="addSp modSp">
        <pc:chgData name="Kelly Field" userId="S::kelly.field@downsyndromeuk.co.uk::28088bc8-68ac-40e6-96c2-86d46e2155de" providerId="AD" clId="Web-{63FE93B0-562D-D3CC-5B95-D4513F1B2633}" dt="2024-06-24T11:43:23.473" v="61" actId="1076"/>
        <pc:sldMkLst>
          <pc:docMk/>
          <pc:sldMk cId="3674965750" sldId="432"/>
        </pc:sldMkLst>
        <pc:spChg chg="mod">
          <ac:chgData name="Kelly Field" userId="S::kelly.field@downsyndromeuk.co.uk::28088bc8-68ac-40e6-96c2-86d46e2155de" providerId="AD" clId="Web-{63FE93B0-562D-D3CC-5B95-D4513F1B2633}" dt="2024-06-24T11:42:35.189" v="51" actId="1076"/>
          <ac:spMkLst>
            <pc:docMk/>
            <pc:sldMk cId="3674965750" sldId="432"/>
            <ac:spMk id="3" creationId="{B4DA8207-0747-D0E0-D010-78822F2A784F}"/>
          </ac:spMkLst>
        </pc:spChg>
        <pc:spChg chg="mod">
          <ac:chgData name="Kelly Field" userId="S::kelly.field@downsyndromeuk.co.uk::28088bc8-68ac-40e6-96c2-86d46e2155de" providerId="AD" clId="Web-{63FE93B0-562D-D3CC-5B95-D4513F1B2633}" dt="2024-06-24T11:43:18.754" v="59" actId="20577"/>
          <ac:spMkLst>
            <pc:docMk/>
            <pc:sldMk cId="3674965750" sldId="432"/>
            <ac:spMk id="14" creationId="{69652957-6BD3-CFEB-406E-8AF4A0A537F2}"/>
          </ac:spMkLst>
        </pc:spChg>
        <pc:picChg chg="add mod">
          <ac:chgData name="Kelly Field" userId="S::kelly.field@downsyndromeuk.co.uk::28088bc8-68ac-40e6-96c2-86d46e2155de" providerId="AD" clId="Web-{63FE93B0-562D-D3CC-5B95-D4513F1B2633}" dt="2024-06-24T11:40:42.119" v="1" actId="1076"/>
          <ac:picMkLst>
            <pc:docMk/>
            <pc:sldMk cId="3674965750" sldId="432"/>
            <ac:picMk id="2" creationId="{6180679C-730E-62ED-58C6-6790335DBC0D}"/>
          </ac:picMkLst>
        </pc:picChg>
        <pc:picChg chg="add mod">
          <ac:chgData name="Kelly Field" userId="S::kelly.field@downsyndromeuk.co.uk::28088bc8-68ac-40e6-96c2-86d46e2155de" providerId="AD" clId="Web-{63FE93B0-562D-D3CC-5B95-D4513F1B2633}" dt="2024-06-24T11:41:38.185" v="19" actId="1076"/>
          <ac:picMkLst>
            <pc:docMk/>
            <pc:sldMk cId="3674965750" sldId="432"/>
            <ac:picMk id="4" creationId="{F75BCCE3-9983-34E8-E9B8-77191297C998}"/>
          </ac:picMkLst>
        </pc:picChg>
        <pc:picChg chg="add mod">
          <ac:chgData name="Kelly Field" userId="S::kelly.field@downsyndromeuk.co.uk::28088bc8-68ac-40e6-96c2-86d46e2155de" providerId="AD" clId="Web-{63FE93B0-562D-D3CC-5B95-D4513F1B2633}" dt="2024-06-24T11:43:23.473" v="61" actId="1076"/>
          <ac:picMkLst>
            <pc:docMk/>
            <pc:sldMk cId="3674965750" sldId="432"/>
            <ac:picMk id="5" creationId="{B6E80BD3-AD20-AB4E-0349-627CF4056301}"/>
          </ac:picMkLst>
        </pc:picChg>
        <pc:picChg chg="add mod">
          <ac:chgData name="Kelly Field" userId="S::kelly.field@downsyndromeuk.co.uk::28088bc8-68ac-40e6-96c2-86d46e2155de" providerId="AD" clId="Web-{63FE93B0-562D-D3CC-5B95-D4513F1B2633}" dt="2024-06-24T11:43:10.957" v="54" actId="1076"/>
          <ac:picMkLst>
            <pc:docMk/>
            <pc:sldMk cId="3674965750" sldId="432"/>
            <ac:picMk id="6" creationId="{291CA167-B8CF-0E5A-EF2B-C79805496140}"/>
          </ac:picMkLst>
        </pc:picChg>
        <pc:picChg chg="add mod">
          <ac:chgData name="Kelly Field" userId="S::kelly.field@downsyndromeuk.co.uk::28088bc8-68ac-40e6-96c2-86d46e2155de" providerId="AD" clId="Web-{63FE93B0-562D-D3CC-5B95-D4513F1B2633}" dt="2024-06-24T11:43:21.879" v="60" actId="1076"/>
          <ac:picMkLst>
            <pc:docMk/>
            <pc:sldMk cId="3674965750" sldId="432"/>
            <ac:picMk id="7" creationId="{0DA24E5C-C43F-E443-DCC5-3A5453C69BDD}"/>
          </ac:picMkLst>
        </pc:picChg>
      </pc:sldChg>
      <pc:sldChg chg="del">
        <pc:chgData name="Kelly Field" userId="S::kelly.field@downsyndromeuk.co.uk::28088bc8-68ac-40e6-96c2-86d46e2155de" providerId="AD" clId="Web-{63FE93B0-562D-D3CC-5B95-D4513F1B2633}" dt="2024-06-24T11:49:37.075" v="93"/>
        <pc:sldMkLst>
          <pc:docMk/>
          <pc:sldMk cId="3860087065" sldId="438"/>
        </pc:sldMkLst>
      </pc:sldChg>
      <pc:sldChg chg="delSp modSp">
        <pc:chgData name="Kelly Field" userId="S::kelly.field@downsyndromeuk.co.uk::28088bc8-68ac-40e6-96c2-86d46e2155de" providerId="AD" clId="Web-{63FE93B0-562D-D3CC-5B95-D4513F1B2633}" dt="2024-06-24T11:55:27.362" v="142" actId="20577"/>
        <pc:sldMkLst>
          <pc:docMk/>
          <pc:sldMk cId="49772243" sldId="439"/>
        </pc:sldMkLst>
        <pc:spChg chg="del">
          <ac:chgData name="Kelly Field" userId="S::kelly.field@downsyndromeuk.co.uk::28088bc8-68ac-40e6-96c2-86d46e2155de" providerId="AD" clId="Web-{63FE93B0-562D-D3CC-5B95-D4513F1B2633}" dt="2024-06-24T11:54:57.360" v="125"/>
          <ac:spMkLst>
            <pc:docMk/>
            <pc:sldMk cId="49772243" sldId="439"/>
            <ac:spMk id="4" creationId="{2E5BD9FF-1940-4638-90C7-A65C335387FE}"/>
          </ac:spMkLst>
        </pc:spChg>
        <pc:spChg chg="del">
          <ac:chgData name="Kelly Field" userId="S::kelly.field@downsyndromeuk.co.uk::28088bc8-68ac-40e6-96c2-86d46e2155de" providerId="AD" clId="Web-{63FE93B0-562D-D3CC-5B95-D4513F1B2633}" dt="2024-06-24T11:54:59.954" v="126"/>
          <ac:spMkLst>
            <pc:docMk/>
            <pc:sldMk cId="49772243" sldId="439"/>
            <ac:spMk id="5" creationId="{619C81D2-EEB8-0398-AD9E-BE7D506C94E5}"/>
          </ac:spMkLst>
        </pc:spChg>
        <pc:spChg chg="mod">
          <ac:chgData name="Kelly Field" userId="S::kelly.field@downsyndromeuk.co.uk::28088bc8-68ac-40e6-96c2-86d46e2155de" providerId="AD" clId="Web-{63FE93B0-562D-D3CC-5B95-D4513F1B2633}" dt="2024-06-24T11:55:27.362" v="142" actId="20577"/>
          <ac:spMkLst>
            <pc:docMk/>
            <pc:sldMk cId="49772243" sldId="439"/>
            <ac:spMk id="6" creationId="{9D79C8BA-8A11-5A75-8C90-2A3633190584}"/>
          </ac:spMkLst>
        </pc:spChg>
        <pc:spChg chg="del mod">
          <ac:chgData name="Kelly Field" userId="S::kelly.field@downsyndromeuk.co.uk::28088bc8-68ac-40e6-96c2-86d46e2155de" providerId="AD" clId="Web-{63FE93B0-562D-D3CC-5B95-D4513F1B2633}" dt="2024-06-24T11:55:01.861" v="128"/>
          <ac:spMkLst>
            <pc:docMk/>
            <pc:sldMk cId="49772243" sldId="439"/>
            <ac:spMk id="7" creationId="{B7F4C565-B033-55D5-208D-BA8DC950058C}"/>
          </ac:spMkLst>
        </pc:spChg>
      </pc:sldChg>
      <pc:sldChg chg="del">
        <pc:chgData name="Kelly Field" userId="S::kelly.field@downsyndromeuk.co.uk::28088bc8-68ac-40e6-96c2-86d46e2155de" providerId="AD" clId="Web-{63FE93B0-562D-D3CC-5B95-D4513F1B2633}" dt="2024-06-24T11:53:24.526" v="117"/>
        <pc:sldMkLst>
          <pc:docMk/>
          <pc:sldMk cId="318904593" sldId="440"/>
        </pc:sldMkLst>
      </pc:sldChg>
      <pc:sldChg chg="add del">
        <pc:chgData name="Kelly Field" userId="S::kelly.field@downsyndromeuk.co.uk::28088bc8-68ac-40e6-96c2-86d46e2155de" providerId="AD" clId="Web-{63FE93B0-562D-D3CC-5B95-D4513F1B2633}" dt="2024-06-24T11:50:41.704" v="96"/>
        <pc:sldMkLst>
          <pc:docMk/>
          <pc:sldMk cId="309439922" sldId="441"/>
        </pc:sldMkLst>
      </pc:sldChg>
      <pc:sldChg chg="add del">
        <pc:chgData name="Kelly Field" userId="S::kelly.field@downsyndromeuk.co.uk::28088bc8-68ac-40e6-96c2-86d46e2155de" providerId="AD" clId="Web-{63FE93B0-562D-D3CC-5B95-D4513F1B2633}" dt="2024-06-24T11:53:56.403" v="119"/>
        <pc:sldMkLst>
          <pc:docMk/>
          <pc:sldMk cId="590508599" sldId="442"/>
        </pc:sldMkLst>
      </pc:sldChg>
      <pc:sldChg chg="add">
        <pc:chgData name="Kelly Field" userId="S::kelly.field@downsyndromeuk.co.uk::28088bc8-68ac-40e6-96c2-86d46e2155de" providerId="AD" clId="Web-{63FE93B0-562D-D3CC-5B95-D4513F1B2633}" dt="2024-06-24T11:44:00.788" v="62"/>
        <pc:sldMkLst>
          <pc:docMk/>
          <pc:sldMk cId="2544828836" sldId="502"/>
        </pc:sldMkLst>
      </pc:sldChg>
      <pc:sldChg chg="add">
        <pc:chgData name="Kelly Field" userId="S::kelly.field@downsyndromeuk.co.uk::28088bc8-68ac-40e6-96c2-86d46e2155de" providerId="AD" clId="Web-{63FE93B0-562D-D3CC-5B95-D4513F1B2633}" dt="2024-06-24T11:46:35.548" v="87"/>
        <pc:sldMkLst>
          <pc:docMk/>
          <pc:sldMk cId="2222482871" sldId="503"/>
        </pc:sldMkLst>
      </pc:sldChg>
      <pc:sldChg chg="addSp delSp modSp add">
        <pc:chgData name="Kelly Field" userId="S::kelly.field@downsyndromeuk.co.uk::28088bc8-68ac-40e6-96c2-86d46e2155de" providerId="AD" clId="Web-{63FE93B0-562D-D3CC-5B95-D4513F1B2633}" dt="2024-06-24T11:47:47.677" v="91" actId="1076"/>
        <pc:sldMkLst>
          <pc:docMk/>
          <pc:sldMk cId="1795745013" sldId="504"/>
        </pc:sldMkLst>
        <pc:picChg chg="add mod">
          <ac:chgData name="Kelly Field" userId="S::kelly.field@downsyndromeuk.co.uk::28088bc8-68ac-40e6-96c2-86d46e2155de" providerId="AD" clId="Web-{63FE93B0-562D-D3CC-5B95-D4513F1B2633}" dt="2024-06-24T11:47:47.677" v="91" actId="1076"/>
          <ac:picMkLst>
            <pc:docMk/>
            <pc:sldMk cId="1795745013" sldId="504"/>
            <ac:picMk id="2" creationId="{2CAE812A-CB84-8865-5B4D-E04019FC37EA}"/>
          </ac:picMkLst>
        </pc:picChg>
        <pc:picChg chg="del">
          <ac:chgData name="Kelly Field" userId="S::kelly.field@downsyndromeuk.co.uk::28088bc8-68ac-40e6-96c2-86d46e2155de" providerId="AD" clId="Web-{63FE93B0-562D-D3CC-5B95-D4513F1B2633}" dt="2024-06-24T11:47:27.848" v="89"/>
          <ac:picMkLst>
            <pc:docMk/>
            <pc:sldMk cId="1795745013" sldId="504"/>
            <ac:picMk id="29" creationId="{52D41D20-41B1-706B-00E1-7367446B915F}"/>
          </ac:picMkLst>
        </pc:picChg>
      </pc:sldChg>
      <pc:sldChg chg="add">
        <pc:chgData name="Kelly Field" userId="S::kelly.field@downsyndromeuk.co.uk::28088bc8-68ac-40e6-96c2-86d46e2155de" providerId="AD" clId="Web-{63FE93B0-562D-D3CC-5B95-D4513F1B2633}" dt="2024-06-24T11:45:37.029" v="83"/>
        <pc:sldMkLst>
          <pc:docMk/>
          <pc:sldMk cId="3755760668" sldId="522"/>
        </pc:sldMkLst>
      </pc:sldChg>
      <pc:sldChg chg="add">
        <pc:chgData name="Kelly Field" userId="S::kelly.field@downsyndromeuk.co.uk::28088bc8-68ac-40e6-96c2-86d46e2155de" providerId="AD" clId="Web-{63FE93B0-562D-D3CC-5B95-D4513F1B2633}" dt="2024-06-24T11:46:00.171" v="84"/>
        <pc:sldMkLst>
          <pc:docMk/>
          <pc:sldMk cId="679668801" sldId="523"/>
        </pc:sldMkLst>
      </pc:sldChg>
      <pc:sldChg chg="add">
        <pc:chgData name="Kelly Field" userId="S::kelly.field@downsyndromeuk.co.uk::28088bc8-68ac-40e6-96c2-86d46e2155de" providerId="AD" clId="Web-{63FE93B0-562D-D3CC-5B95-D4513F1B2633}" dt="2024-06-24T11:46:22" v="86"/>
        <pc:sldMkLst>
          <pc:docMk/>
          <pc:sldMk cId="729117760" sldId="524"/>
        </pc:sldMkLst>
      </pc:sldChg>
      <pc:sldChg chg="add del">
        <pc:chgData name="Kelly Field" userId="S::kelly.field@downsyndromeuk.co.uk::28088bc8-68ac-40e6-96c2-86d46e2155de" providerId="AD" clId="Web-{63FE93B0-562D-D3CC-5B95-D4513F1B2633}" dt="2024-06-24T11:53:14.245" v="114"/>
        <pc:sldMkLst>
          <pc:docMk/>
          <pc:sldMk cId="1468371030" sldId="560"/>
        </pc:sldMkLst>
      </pc:sldChg>
      <pc:sldChg chg="add">
        <pc:chgData name="Kelly Field" userId="S::kelly.field@downsyndromeuk.co.uk::28088bc8-68ac-40e6-96c2-86d46e2155de" providerId="AD" clId="Web-{63FE93B0-562D-D3CC-5B95-D4513F1B2633}" dt="2024-06-24T11:49:34.715" v="92"/>
        <pc:sldMkLst>
          <pc:docMk/>
          <pc:sldMk cId="2855713319" sldId="565"/>
        </pc:sldMkLst>
      </pc:sldChg>
      <pc:sldChg chg="add">
        <pc:chgData name="Kelly Field" userId="S::kelly.field@downsyndromeuk.co.uk::28088bc8-68ac-40e6-96c2-86d46e2155de" providerId="AD" clId="Web-{63FE93B0-562D-D3CC-5B95-D4513F1B2633}" dt="2024-06-24T11:49:53.685" v="94"/>
        <pc:sldMkLst>
          <pc:docMk/>
          <pc:sldMk cId="4106095282" sldId="566"/>
        </pc:sldMkLst>
      </pc:sldChg>
      <pc:sldChg chg="add del">
        <pc:chgData name="Kelly Field" userId="S::kelly.field@downsyndromeuk.co.uk::28088bc8-68ac-40e6-96c2-86d46e2155de" providerId="AD" clId="Web-{63FE93B0-562D-D3CC-5B95-D4513F1B2633}" dt="2024-06-24T11:52:21.398" v="110"/>
        <pc:sldMkLst>
          <pc:docMk/>
          <pc:sldMk cId="530272836" sldId="567"/>
        </pc:sldMkLst>
      </pc:sldChg>
      <pc:sldChg chg="add del">
        <pc:chgData name="Kelly Field" userId="S::kelly.field@downsyndromeuk.co.uk::28088bc8-68ac-40e6-96c2-86d46e2155de" providerId="AD" clId="Web-{63FE93B0-562D-D3CC-5B95-D4513F1B2633}" dt="2024-06-24T11:52:54.181" v="112"/>
        <pc:sldMkLst>
          <pc:docMk/>
          <pc:sldMk cId="2304409625" sldId="568"/>
        </pc:sldMkLst>
      </pc:sldChg>
      <pc:sldChg chg="add del">
        <pc:chgData name="Kelly Field" userId="S::kelly.field@downsyndromeuk.co.uk::28088bc8-68ac-40e6-96c2-86d46e2155de" providerId="AD" clId="Web-{63FE93B0-562D-D3CC-5B95-D4513F1B2633}" dt="2024-06-24T11:52:21.398" v="108"/>
        <pc:sldMkLst>
          <pc:docMk/>
          <pc:sldMk cId="3523276538" sldId="569"/>
        </pc:sldMkLst>
      </pc:sldChg>
      <pc:sldChg chg="add del">
        <pc:chgData name="Kelly Field" userId="S::kelly.field@downsyndromeuk.co.uk::28088bc8-68ac-40e6-96c2-86d46e2155de" providerId="AD" clId="Web-{63FE93B0-562D-D3CC-5B95-D4513F1B2633}" dt="2024-06-24T11:54:40.906" v="121"/>
        <pc:sldMkLst>
          <pc:docMk/>
          <pc:sldMk cId="370831312" sldId="570"/>
        </pc:sldMkLst>
      </pc:sldChg>
      <pc:sldChg chg="add del">
        <pc:chgData name="Kelly Field" userId="S::kelly.field@downsyndromeuk.co.uk::28088bc8-68ac-40e6-96c2-86d46e2155de" providerId="AD" clId="Web-{63FE93B0-562D-D3CC-5B95-D4513F1B2633}" dt="2024-06-24T11:52:21.398" v="106"/>
        <pc:sldMkLst>
          <pc:docMk/>
          <pc:sldMk cId="3382512541" sldId="570"/>
        </pc:sldMkLst>
      </pc:sldChg>
      <pc:sldChg chg="add del">
        <pc:chgData name="Kelly Field" userId="S::kelly.field@downsyndromeuk.co.uk::28088bc8-68ac-40e6-96c2-86d46e2155de" providerId="AD" clId="Web-{63FE93B0-562D-D3CC-5B95-D4513F1B2633}" dt="2024-06-24T11:52:21.398" v="105"/>
        <pc:sldMkLst>
          <pc:docMk/>
          <pc:sldMk cId="370831312" sldId="571"/>
        </pc:sldMkLst>
      </pc:sldChg>
      <pc:sldChg chg="add">
        <pc:chgData name="Kelly Field" userId="S::kelly.field@downsyndromeuk.co.uk::28088bc8-68ac-40e6-96c2-86d46e2155de" providerId="AD" clId="Web-{63FE93B0-562D-D3CC-5B95-D4513F1B2633}" dt="2024-06-24T11:51:55.099" v="103"/>
        <pc:sldMkLst>
          <pc:docMk/>
          <pc:sldMk cId="863138659" sldId="572"/>
        </pc:sldMkLst>
      </pc:sldChg>
      <pc:sldChg chg="add del">
        <pc:chgData name="Kelly Field" userId="S::kelly.field@downsyndromeuk.co.uk::28088bc8-68ac-40e6-96c2-86d46e2155de" providerId="AD" clId="Web-{63FE93B0-562D-D3CC-5B95-D4513F1B2633}" dt="2024-06-24T11:52:21.398" v="111"/>
        <pc:sldMkLst>
          <pc:docMk/>
          <pc:sldMk cId="97197744" sldId="573"/>
        </pc:sldMkLst>
      </pc:sldChg>
      <pc:sldChg chg="add">
        <pc:chgData name="Kelly Field" userId="S::kelly.field@downsyndromeuk.co.uk::28088bc8-68ac-40e6-96c2-86d46e2155de" providerId="AD" clId="Web-{63FE93B0-562D-D3CC-5B95-D4513F1B2633}" dt="2024-06-24T11:53:14.229" v="113"/>
        <pc:sldMkLst>
          <pc:docMk/>
          <pc:sldMk cId="487051378" sldId="573"/>
        </pc:sldMkLst>
      </pc:sldChg>
      <pc:sldChg chg="add del">
        <pc:chgData name="Kelly Field" userId="S::kelly.field@downsyndromeuk.co.uk::28088bc8-68ac-40e6-96c2-86d46e2155de" providerId="AD" clId="Web-{63FE93B0-562D-D3CC-5B95-D4513F1B2633}" dt="2024-06-24T11:54:38.453" v="120"/>
        <pc:sldMkLst>
          <pc:docMk/>
          <pc:sldMk cId="2220566848" sldId="574"/>
        </pc:sldMkLst>
      </pc:sldChg>
      <pc:sldChg chg="delSp modSp add replId">
        <pc:chgData name="Kelly Field" userId="S::kelly.field@downsyndromeuk.co.uk::28088bc8-68ac-40e6-96c2-86d46e2155de" providerId="AD" clId="Web-{63FE93B0-562D-D3CC-5B95-D4513F1B2633}" dt="2024-06-24T11:56:06.552" v="166" actId="1076"/>
        <pc:sldMkLst>
          <pc:docMk/>
          <pc:sldMk cId="4251309844" sldId="574"/>
        </pc:sldMkLst>
        <pc:spChg chg="del">
          <ac:chgData name="Kelly Field" userId="S::kelly.field@downsyndromeuk.co.uk::28088bc8-68ac-40e6-96c2-86d46e2155de" providerId="AD" clId="Web-{63FE93B0-562D-D3CC-5B95-D4513F1B2633}" dt="2024-06-24T11:55:38.925" v="144"/>
          <ac:spMkLst>
            <pc:docMk/>
            <pc:sldMk cId="4251309844" sldId="574"/>
            <ac:spMk id="4" creationId="{2E5BD9FF-1940-4638-90C7-A65C335387FE}"/>
          </ac:spMkLst>
        </pc:spChg>
        <pc:spChg chg="mod">
          <ac:chgData name="Kelly Field" userId="S::kelly.field@downsyndromeuk.co.uk::28088bc8-68ac-40e6-96c2-86d46e2155de" providerId="AD" clId="Web-{63FE93B0-562D-D3CC-5B95-D4513F1B2633}" dt="2024-06-24T11:56:06.552" v="166" actId="1076"/>
          <ac:spMkLst>
            <pc:docMk/>
            <pc:sldMk cId="4251309844" sldId="574"/>
            <ac:spMk id="5" creationId="{619C81D2-EEB8-0398-AD9E-BE7D506C94E5}"/>
          </ac:spMkLst>
        </pc:spChg>
        <pc:spChg chg="del">
          <ac:chgData name="Kelly Field" userId="S::kelly.field@downsyndromeuk.co.uk::28088bc8-68ac-40e6-96c2-86d46e2155de" providerId="AD" clId="Web-{63FE93B0-562D-D3CC-5B95-D4513F1B2633}" dt="2024-06-24T11:55:37.597" v="143"/>
          <ac:spMkLst>
            <pc:docMk/>
            <pc:sldMk cId="4251309844" sldId="574"/>
            <ac:spMk id="6" creationId="{9D79C8BA-8A11-5A75-8C90-2A3633190584}"/>
          </ac:spMkLst>
        </pc:spChg>
        <pc:spChg chg="del">
          <ac:chgData name="Kelly Field" userId="S::kelly.field@downsyndromeuk.co.uk::28088bc8-68ac-40e6-96c2-86d46e2155de" providerId="AD" clId="Web-{63FE93B0-562D-D3CC-5B95-D4513F1B2633}" dt="2024-06-24T11:55:39.738" v="145"/>
          <ac:spMkLst>
            <pc:docMk/>
            <pc:sldMk cId="4251309844" sldId="574"/>
            <ac:spMk id="7" creationId="{B7F4C565-B033-55D5-208D-BA8DC950058C}"/>
          </ac:spMkLst>
        </pc:spChg>
      </pc:sldChg>
      <pc:sldChg chg="delSp modSp add replId">
        <pc:chgData name="Kelly Field" userId="S::kelly.field@downsyndromeuk.co.uk::28088bc8-68ac-40e6-96c2-86d46e2155de" providerId="AD" clId="Web-{63FE93B0-562D-D3CC-5B95-D4513F1B2633}" dt="2024-06-24T11:56:40.507" v="181" actId="1076"/>
        <pc:sldMkLst>
          <pc:docMk/>
          <pc:sldMk cId="3199013777" sldId="575"/>
        </pc:sldMkLst>
        <pc:spChg chg="mod">
          <ac:chgData name="Kelly Field" userId="S::kelly.field@downsyndromeuk.co.uk::28088bc8-68ac-40e6-96c2-86d46e2155de" providerId="AD" clId="Web-{63FE93B0-562D-D3CC-5B95-D4513F1B2633}" dt="2024-06-24T11:56:40.507" v="181" actId="1076"/>
          <ac:spMkLst>
            <pc:docMk/>
            <pc:sldMk cId="3199013777" sldId="575"/>
            <ac:spMk id="4" creationId="{2E5BD9FF-1940-4638-90C7-A65C335387FE}"/>
          </ac:spMkLst>
        </pc:spChg>
        <pc:spChg chg="del">
          <ac:chgData name="Kelly Field" userId="S::kelly.field@downsyndromeuk.co.uk::28088bc8-68ac-40e6-96c2-86d46e2155de" providerId="AD" clId="Web-{63FE93B0-562D-D3CC-5B95-D4513F1B2633}" dt="2024-06-24T11:56:13.209" v="169"/>
          <ac:spMkLst>
            <pc:docMk/>
            <pc:sldMk cId="3199013777" sldId="575"/>
            <ac:spMk id="5" creationId="{619C81D2-EEB8-0398-AD9E-BE7D506C94E5}"/>
          </ac:spMkLst>
        </pc:spChg>
        <pc:spChg chg="del">
          <ac:chgData name="Kelly Field" userId="S::kelly.field@downsyndromeuk.co.uk::28088bc8-68ac-40e6-96c2-86d46e2155de" providerId="AD" clId="Web-{63FE93B0-562D-D3CC-5B95-D4513F1B2633}" dt="2024-06-24T11:56:11.521" v="167"/>
          <ac:spMkLst>
            <pc:docMk/>
            <pc:sldMk cId="3199013777" sldId="575"/>
            <ac:spMk id="6" creationId="{9D79C8BA-8A11-5A75-8C90-2A3633190584}"/>
          </ac:spMkLst>
        </pc:spChg>
        <pc:spChg chg="del">
          <ac:chgData name="Kelly Field" userId="S::kelly.field@downsyndromeuk.co.uk::28088bc8-68ac-40e6-96c2-86d46e2155de" providerId="AD" clId="Web-{63FE93B0-562D-D3CC-5B95-D4513F1B2633}" dt="2024-06-24T11:56:12.724" v="168"/>
          <ac:spMkLst>
            <pc:docMk/>
            <pc:sldMk cId="3199013777" sldId="575"/>
            <ac:spMk id="7" creationId="{B7F4C565-B033-55D5-208D-BA8DC950058C}"/>
          </ac:spMkLst>
        </pc:spChg>
      </pc:sldChg>
      <pc:sldChg chg="delSp modSp add replId">
        <pc:chgData name="Kelly Field" userId="S::kelly.field@downsyndromeuk.co.uk::28088bc8-68ac-40e6-96c2-86d46e2155de" providerId="AD" clId="Web-{63FE93B0-562D-D3CC-5B95-D4513F1B2633}" dt="2024-06-24T11:57:14.400" v="199" actId="1076"/>
        <pc:sldMkLst>
          <pc:docMk/>
          <pc:sldMk cId="528492091" sldId="576"/>
        </pc:sldMkLst>
        <pc:spChg chg="del">
          <ac:chgData name="Kelly Field" userId="S::kelly.field@downsyndromeuk.co.uk::28088bc8-68ac-40e6-96c2-86d46e2155de" providerId="AD" clId="Web-{63FE93B0-562D-D3CC-5B95-D4513F1B2633}" dt="2024-06-24T11:56:46.805" v="183"/>
          <ac:spMkLst>
            <pc:docMk/>
            <pc:sldMk cId="528492091" sldId="576"/>
            <ac:spMk id="4" creationId="{2E5BD9FF-1940-4638-90C7-A65C335387FE}"/>
          </ac:spMkLst>
        </pc:spChg>
        <pc:spChg chg="del">
          <ac:chgData name="Kelly Field" userId="S::kelly.field@downsyndromeuk.co.uk::28088bc8-68ac-40e6-96c2-86d46e2155de" providerId="AD" clId="Web-{63FE93B0-562D-D3CC-5B95-D4513F1B2633}" dt="2024-06-24T11:56:47.305" v="184"/>
          <ac:spMkLst>
            <pc:docMk/>
            <pc:sldMk cId="528492091" sldId="576"/>
            <ac:spMk id="5" creationId="{619C81D2-EEB8-0398-AD9E-BE7D506C94E5}"/>
          </ac:spMkLst>
        </pc:spChg>
        <pc:spChg chg="del">
          <ac:chgData name="Kelly Field" userId="S::kelly.field@downsyndromeuk.co.uk::28088bc8-68ac-40e6-96c2-86d46e2155de" providerId="AD" clId="Web-{63FE93B0-562D-D3CC-5B95-D4513F1B2633}" dt="2024-06-24T11:56:45.602" v="182"/>
          <ac:spMkLst>
            <pc:docMk/>
            <pc:sldMk cId="528492091" sldId="576"/>
            <ac:spMk id="6" creationId="{9D79C8BA-8A11-5A75-8C90-2A3633190584}"/>
          </ac:spMkLst>
        </pc:spChg>
        <pc:spChg chg="mod">
          <ac:chgData name="Kelly Field" userId="S::kelly.field@downsyndromeuk.co.uk::28088bc8-68ac-40e6-96c2-86d46e2155de" providerId="AD" clId="Web-{63FE93B0-562D-D3CC-5B95-D4513F1B2633}" dt="2024-06-24T11:57:14.400" v="199" actId="1076"/>
          <ac:spMkLst>
            <pc:docMk/>
            <pc:sldMk cId="528492091" sldId="576"/>
            <ac:spMk id="7" creationId="{B7F4C565-B033-55D5-208D-BA8DC950058C}"/>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youtube.com/watch?v=5M--xOyGUX4"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youtube.com/watch?v=5M--xOyGUX4"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3DE1C2-D199-E747-BB4A-948D072CE3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A2F2A548-6F0A-934C-B63D-237C0D0147A0}">
      <dgm:prSet/>
      <dgm:spPr/>
      <dgm:t>
        <a:bodyPr/>
        <a:lstStyle/>
        <a:p>
          <a:r>
            <a:rPr lang="en-US" b="1" i="0" baseline="0">
              <a:latin typeface="+mj-lt"/>
              <a:hlinkClick xmlns:r="http://schemas.openxmlformats.org/officeDocument/2006/relationships" r:id="rId1"/>
            </a:rPr>
            <a:t>Just Like You-Down Syndrome</a:t>
          </a:r>
          <a:endParaRPr lang="en-GB">
            <a:latin typeface="+mj-lt"/>
          </a:endParaRPr>
        </a:p>
      </dgm:t>
    </dgm:pt>
    <dgm:pt modelId="{31D7323B-7FFD-F04B-8AD5-EA82436461FA}" type="parTrans" cxnId="{2741C239-F17C-384B-93A3-B484026B96F4}">
      <dgm:prSet/>
      <dgm:spPr/>
      <dgm:t>
        <a:bodyPr/>
        <a:lstStyle/>
        <a:p>
          <a:endParaRPr lang="en-GB">
            <a:latin typeface="+mj-lt"/>
          </a:endParaRPr>
        </a:p>
      </dgm:t>
    </dgm:pt>
    <dgm:pt modelId="{D32307BC-2F7E-FD4D-AF27-7C08543A45EB}" type="sibTrans" cxnId="{2741C239-F17C-384B-93A3-B484026B96F4}">
      <dgm:prSet/>
      <dgm:spPr/>
      <dgm:t>
        <a:bodyPr/>
        <a:lstStyle/>
        <a:p>
          <a:endParaRPr lang="en-GB">
            <a:latin typeface="+mj-lt"/>
          </a:endParaRPr>
        </a:p>
      </dgm:t>
    </dgm:pt>
    <dgm:pt modelId="{37F483CA-AE9A-BF49-9B37-BD98EC456D77}" type="pres">
      <dgm:prSet presAssocID="{113DE1C2-D199-E747-BB4A-948D072CE319}" presName="linear" presStyleCnt="0">
        <dgm:presLayoutVars>
          <dgm:animLvl val="lvl"/>
          <dgm:resizeHandles val="exact"/>
        </dgm:presLayoutVars>
      </dgm:prSet>
      <dgm:spPr/>
    </dgm:pt>
    <dgm:pt modelId="{00CA008F-AE0E-334D-9F60-F56086BD0234}" type="pres">
      <dgm:prSet presAssocID="{A2F2A548-6F0A-934C-B63D-237C0D0147A0}" presName="parentText" presStyleLbl="node1" presStyleIdx="0" presStyleCnt="1" custLinFactNeighborX="17008" custLinFactNeighborY="6645">
        <dgm:presLayoutVars>
          <dgm:chMax val="0"/>
          <dgm:bulletEnabled val="1"/>
        </dgm:presLayoutVars>
      </dgm:prSet>
      <dgm:spPr/>
    </dgm:pt>
  </dgm:ptLst>
  <dgm:cxnLst>
    <dgm:cxn modelId="{8E270204-D531-2443-89F8-67BB333C33C7}" type="presOf" srcId="{113DE1C2-D199-E747-BB4A-948D072CE319}" destId="{37F483CA-AE9A-BF49-9B37-BD98EC456D77}" srcOrd="0" destOrd="0" presId="urn:microsoft.com/office/officeart/2005/8/layout/vList2"/>
    <dgm:cxn modelId="{2741C239-F17C-384B-93A3-B484026B96F4}" srcId="{113DE1C2-D199-E747-BB4A-948D072CE319}" destId="{A2F2A548-6F0A-934C-B63D-237C0D0147A0}" srcOrd="0" destOrd="0" parTransId="{31D7323B-7FFD-F04B-8AD5-EA82436461FA}" sibTransId="{D32307BC-2F7E-FD4D-AF27-7C08543A45EB}"/>
    <dgm:cxn modelId="{1BB51497-3AA3-DE4C-B883-E0AC079CBE02}" type="presOf" srcId="{A2F2A548-6F0A-934C-B63D-237C0D0147A0}" destId="{00CA008F-AE0E-334D-9F60-F56086BD0234}" srcOrd="0" destOrd="0" presId="urn:microsoft.com/office/officeart/2005/8/layout/vList2"/>
    <dgm:cxn modelId="{A5C6FCA8-F8D9-6E4F-A8DB-A9BC12683087}" type="presParOf" srcId="{37F483CA-AE9A-BF49-9B37-BD98EC456D77}" destId="{00CA008F-AE0E-334D-9F60-F56086BD023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D40F8B-3C22-C64F-8E15-B801782B1B17}" type="doc">
      <dgm:prSet loTypeId="urn:microsoft.com/office/officeart/2005/8/layout/vList2" loCatId="" qsTypeId="urn:microsoft.com/office/officeart/2005/8/quickstyle/simple1" qsCatId="simple" csTypeId="urn:microsoft.com/office/officeart/2005/8/colors/colorful5" csCatId="colorful" phldr="1"/>
      <dgm:spPr/>
      <dgm:t>
        <a:bodyPr/>
        <a:lstStyle/>
        <a:p>
          <a:endParaRPr lang="en-GB"/>
        </a:p>
      </dgm:t>
    </dgm:pt>
    <dgm:pt modelId="{7DE4D165-72EA-1B43-B551-EB603249BC95}">
      <dgm:prSet phldr="0"/>
      <dgm:spPr>
        <a:solidFill>
          <a:srgbClr val="FF9300"/>
        </a:solidFill>
      </dgm:spPr>
      <dgm:t>
        <a:bodyPr/>
        <a:lstStyle/>
        <a:p>
          <a:pPr algn="l" rtl="0"/>
          <a:r>
            <a:rPr lang="en-US" dirty="0">
              <a:solidFill>
                <a:schemeClr val="bg1"/>
              </a:solidFill>
              <a:latin typeface="Calibri"/>
              <a:cs typeface="Calibri"/>
            </a:rPr>
            <a:t>Are good at some things and have to work really hard at others – just like all children.</a:t>
          </a:r>
        </a:p>
      </dgm:t>
    </dgm:pt>
    <dgm:pt modelId="{F56447BA-532C-124E-A22E-493E1747575A}" type="parTrans" cxnId="{FB9FCAD5-751F-6145-92FC-5B7713C79F69}">
      <dgm:prSet/>
      <dgm:spPr/>
      <dgm:t>
        <a:bodyPr/>
        <a:lstStyle/>
        <a:p>
          <a:pPr algn="l"/>
          <a:endParaRPr lang="en-GB"/>
        </a:p>
      </dgm:t>
    </dgm:pt>
    <dgm:pt modelId="{FA58AF46-7A71-EE43-A105-7EE252AFCE9E}" type="sibTrans" cxnId="{FB9FCAD5-751F-6145-92FC-5B7713C79F69}">
      <dgm:prSet/>
      <dgm:spPr/>
      <dgm:t>
        <a:bodyPr/>
        <a:lstStyle/>
        <a:p>
          <a:pPr algn="l"/>
          <a:endParaRPr lang="en-GB"/>
        </a:p>
      </dgm:t>
    </dgm:pt>
    <dgm:pt modelId="{F844BC68-9F53-4DA9-8E76-CD0DC8D456B5}">
      <dgm:prSet phldr="0"/>
      <dgm:spPr/>
      <dgm:t>
        <a:bodyPr/>
        <a:lstStyle/>
        <a:p>
          <a:pPr algn="l" rtl="0"/>
          <a:r>
            <a:rPr lang="en-US" dirty="0">
              <a:solidFill>
                <a:schemeClr val="bg1"/>
              </a:solidFill>
              <a:latin typeface="Arial" panose="020B0604020202020204"/>
              <a:cs typeface="Arial" panose="020B0604020202020204"/>
            </a:rPr>
            <a:t>Want to be included and treated with kindness – just like all children.</a:t>
          </a:r>
        </a:p>
      </dgm:t>
    </dgm:pt>
    <dgm:pt modelId="{7BDE1E4F-096B-4295-8812-DF5C62148C5E}" type="parTrans" cxnId="{3921F6AD-8EA1-4A70-9318-47FE46F22283}">
      <dgm:prSet/>
      <dgm:spPr/>
    </dgm:pt>
    <dgm:pt modelId="{A2E4DC87-2E3C-4834-AAB9-5196AE61FCF5}" type="sibTrans" cxnId="{3921F6AD-8EA1-4A70-9318-47FE46F22283}">
      <dgm:prSet/>
      <dgm:spPr/>
    </dgm:pt>
    <dgm:pt modelId="{C76AF72A-A127-48E8-8D90-D7F7DA888756}">
      <dgm:prSet phldr="0"/>
      <dgm:spPr/>
      <dgm:t>
        <a:bodyPr/>
        <a:lstStyle/>
        <a:p>
          <a:pPr rtl="0"/>
          <a:r>
            <a:rPr lang="en-US" dirty="0">
              <a:solidFill>
                <a:schemeClr val="bg1"/>
              </a:solidFill>
              <a:latin typeface="Arial" panose="020B0604020202020204"/>
            </a:rPr>
            <a:t>Have wants, hopes, dreams and feelings - just</a:t>
          </a:r>
          <a:r>
            <a:rPr lang="en-US" dirty="0">
              <a:solidFill>
                <a:schemeClr val="bg1"/>
              </a:solidFill>
              <a:latin typeface="Arial" panose="020B0604020202020204"/>
              <a:cs typeface="Arial" panose="020B0604020202020204"/>
            </a:rPr>
            <a:t> like all</a:t>
          </a:r>
          <a:r>
            <a:rPr lang="en-US" dirty="0">
              <a:solidFill>
                <a:schemeClr val="bg1"/>
              </a:solidFill>
              <a:latin typeface="Arial" panose="020B0604020202020204"/>
            </a:rPr>
            <a:t> children.</a:t>
          </a:r>
          <a:endParaRPr lang="en-US" dirty="0">
            <a:solidFill>
              <a:schemeClr val="bg1"/>
            </a:solidFill>
          </a:endParaRPr>
        </a:p>
      </dgm:t>
    </dgm:pt>
    <dgm:pt modelId="{C2BE1BD5-6FEC-4D61-BB7D-A1EBEA6946DA}" type="parTrans" cxnId="{EB8395AE-6BD0-46D2-96CA-01764DBFDFAB}">
      <dgm:prSet/>
      <dgm:spPr/>
    </dgm:pt>
    <dgm:pt modelId="{50A7D995-AAB8-4BC0-98CE-8D9AE24FDBD1}" type="sibTrans" cxnId="{EB8395AE-6BD0-46D2-96CA-01764DBFDFAB}">
      <dgm:prSet/>
      <dgm:spPr/>
    </dgm:pt>
    <dgm:pt modelId="{E48D9AD4-89F9-4C0F-91CC-5852D7489474}">
      <dgm:prSet phldr="0"/>
      <dgm:spPr/>
      <dgm:t>
        <a:bodyPr/>
        <a:lstStyle/>
        <a:p>
          <a:pPr algn="l" rtl="0"/>
          <a:r>
            <a:rPr lang="en-US" dirty="0">
              <a:latin typeface="Calibri"/>
              <a:cs typeface="Calibri"/>
            </a:rPr>
            <a:t>Have likes and dislikes – just like all children.</a:t>
          </a:r>
        </a:p>
      </dgm:t>
    </dgm:pt>
    <dgm:pt modelId="{B714C852-2897-4976-8E09-B05090AE05B1}" type="parTrans" cxnId="{6D8D3CEF-5D94-410D-9828-EC598A23E8C2}">
      <dgm:prSet/>
      <dgm:spPr/>
    </dgm:pt>
    <dgm:pt modelId="{8E83BE24-827B-4D22-A8DD-66CDCDB7D92F}" type="sibTrans" cxnId="{6D8D3CEF-5D94-410D-9828-EC598A23E8C2}">
      <dgm:prSet/>
      <dgm:spPr/>
    </dgm:pt>
    <dgm:pt modelId="{ED2FA0F1-F45B-4500-9629-61645D12AC9B}">
      <dgm:prSet phldr="0"/>
      <dgm:spPr/>
      <dgm:t>
        <a:bodyPr/>
        <a:lstStyle/>
        <a:p>
          <a:pPr algn="l" rtl="0"/>
          <a:r>
            <a:rPr lang="en-US" dirty="0">
              <a:latin typeface="Arial" panose="020B0604020202020204"/>
              <a:cs typeface="Arial" panose="020B0604020202020204"/>
            </a:rPr>
            <a:t>Are all individuals – just like all children.</a:t>
          </a:r>
        </a:p>
      </dgm:t>
    </dgm:pt>
    <dgm:pt modelId="{8CBF77CA-DD66-45B3-923A-70FE9B6C04EE}" type="parTrans" cxnId="{2E048615-798E-4E84-87B8-371E3237F14E}">
      <dgm:prSet/>
      <dgm:spPr/>
    </dgm:pt>
    <dgm:pt modelId="{148388E6-F043-42C1-8CB4-2E4302C17B66}" type="sibTrans" cxnId="{2E048615-798E-4E84-87B8-371E3237F14E}">
      <dgm:prSet/>
      <dgm:spPr/>
    </dgm:pt>
    <dgm:pt modelId="{68006F4B-F6CA-A446-B7F7-D1DDC9556744}" type="pres">
      <dgm:prSet presAssocID="{B7D40F8B-3C22-C64F-8E15-B801782B1B17}" presName="linear" presStyleCnt="0">
        <dgm:presLayoutVars>
          <dgm:animLvl val="lvl"/>
          <dgm:resizeHandles val="exact"/>
        </dgm:presLayoutVars>
      </dgm:prSet>
      <dgm:spPr/>
    </dgm:pt>
    <dgm:pt modelId="{90DE49A9-BE9F-5741-B3E2-688E423CDD2D}" type="pres">
      <dgm:prSet presAssocID="{7DE4D165-72EA-1B43-B551-EB603249BC95}" presName="parentText" presStyleLbl="node1" presStyleIdx="0" presStyleCnt="5">
        <dgm:presLayoutVars>
          <dgm:chMax val="0"/>
          <dgm:bulletEnabled val="1"/>
        </dgm:presLayoutVars>
      </dgm:prSet>
      <dgm:spPr/>
    </dgm:pt>
    <dgm:pt modelId="{9E30BCD3-1354-F944-9DAA-5E4ABE41DB60}" type="pres">
      <dgm:prSet presAssocID="{FA58AF46-7A71-EE43-A105-7EE252AFCE9E}" presName="spacer" presStyleCnt="0"/>
      <dgm:spPr/>
    </dgm:pt>
    <dgm:pt modelId="{01BF892B-0BA0-4603-BE02-C653881DDAE0}" type="pres">
      <dgm:prSet presAssocID="{E48D9AD4-89F9-4C0F-91CC-5852D7489474}" presName="parentText" presStyleLbl="node1" presStyleIdx="1" presStyleCnt="5">
        <dgm:presLayoutVars>
          <dgm:chMax val="0"/>
          <dgm:bulletEnabled val="1"/>
        </dgm:presLayoutVars>
      </dgm:prSet>
      <dgm:spPr/>
    </dgm:pt>
    <dgm:pt modelId="{67520498-6FCB-4970-A010-B9EA5C648EF0}" type="pres">
      <dgm:prSet presAssocID="{8E83BE24-827B-4D22-A8DD-66CDCDB7D92F}" presName="spacer" presStyleCnt="0"/>
      <dgm:spPr/>
    </dgm:pt>
    <dgm:pt modelId="{2F5BE48C-3B2B-4855-A502-AA74F7B9413D}" type="pres">
      <dgm:prSet presAssocID="{C76AF72A-A127-48E8-8D90-D7F7DA888756}" presName="parentText" presStyleLbl="node1" presStyleIdx="2" presStyleCnt="5">
        <dgm:presLayoutVars>
          <dgm:chMax val="0"/>
          <dgm:bulletEnabled val="1"/>
        </dgm:presLayoutVars>
      </dgm:prSet>
      <dgm:spPr/>
    </dgm:pt>
    <dgm:pt modelId="{46829D70-DD9E-480C-9D60-E4FF59027261}" type="pres">
      <dgm:prSet presAssocID="{50A7D995-AAB8-4BC0-98CE-8D9AE24FDBD1}" presName="spacer" presStyleCnt="0"/>
      <dgm:spPr/>
    </dgm:pt>
    <dgm:pt modelId="{6A5ABFAE-801A-4498-983A-90D6ACA8D425}" type="pres">
      <dgm:prSet presAssocID="{F844BC68-9F53-4DA9-8E76-CD0DC8D456B5}" presName="parentText" presStyleLbl="node1" presStyleIdx="3" presStyleCnt="5">
        <dgm:presLayoutVars>
          <dgm:chMax val="0"/>
          <dgm:bulletEnabled val="1"/>
        </dgm:presLayoutVars>
      </dgm:prSet>
      <dgm:spPr/>
    </dgm:pt>
    <dgm:pt modelId="{C7906CFF-A9F4-4372-B014-4BEDC31203B6}" type="pres">
      <dgm:prSet presAssocID="{A2E4DC87-2E3C-4834-AAB9-5196AE61FCF5}" presName="spacer" presStyleCnt="0"/>
      <dgm:spPr/>
    </dgm:pt>
    <dgm:pt modelId="{5118F50A-94E6-455C-8468-41E74249906E}" type="pres">
      <dgm:prSet presAssocID="{ED2FA0F1-F45B-4500-9629-61645D12AC9B}" presName="parentText" presStyleLbl="node1" presStyleIdx="4" presStyleCnt="5">
        <dgm:presLayoutVars>
          <dgm:chMax val="0"/>
          <dgm:bulletEnabled val="1"/>
        </dgm:presLayoutVars>
      </dgm:prSet>
      <dgm:spPr/>
    </dgm:pt>
  </dgm:ptLst>
  <dgm:cxnLst>
    <dgm:cxn modelId="{2E048615-798E-4E84-87B8-371E3237F14E}" srcId="{B7D40F8B-3C22-C64F-8E15-B801782B1B17}" destId="{ED2FA0F1-F45B-4500-9629-61645D12AC9B}" srcOrd="4" destOrd="0" parTransId="{8CBF77CA-DD66-45B3-923A-70FE9B6C04EE}" sibTransId="{148388E6-F043-42C1-8CB4-2E4302C17B66}"/>
    <dgm:cxn modelId="{46147116-4FD7-4381-A5A8-3C99AA2134CE}" type="presOf" srcId="{F844BC68-9F53-4DA9-8E76-CD0DC8D456B5}" destId="{6A5ABFAE-801A-4498-983A-90D6ACA8D425}" srcOrd="0" destOrd="0" presId="urn:microsoft.com/office/officeart/2005/8/layout/vList2"/>
    <dgm:cxn modelId="{2388A866-B51A-6743-A0C1-CBA2AF49B286}" type="presOf" srcId="{B7D40F8B-3C22-C64F-8E15-B801782B1B17}" destId="{68006F4B-F6CA-A446-B7F7-D1DDC9556744}" srcOrd="0" destOrd="0" presId="urn:microsoft.com/office/officeart/2005/8/layout/vList2"/>
    <dgm:cxn modelId="{18CF285A-B307-4F1D-86AD-F91195941513}" type="presOf" srcId="{7DE4D165-72EA-1B43-B551-EB603249BC95}" destId="{90DE49A9-BE9F-5741-B3E2-688E423CDD2D}" srcOrd="0" destOrd="0" presId="urn:microsoft.com/office/officeart/2005/8/layout/vList2"/>
    <dgm:cxn modelId="{40D10C91-A7E6-4979-ABF9-B02356DCBD64}" type="presOf" srcId="{C76AF72A-A127-48E8-8D90-D7F7DA888756}" destId="{2F5BE48C-3B2B-4855-A502-AA74F7B9413D}" srcOrd="0" destOrd="0" presId="urn:microsoft.com/office/officeart/2005/8/layout/vList2"/>
    <dgm:cxn modelId="{5B389E9C-87B9-4923-B1EA-6DE814223D9A}" type="presOf" srcId="{E48D9AD4-89F9-4C0F-91CC-5852D7489474}" destId="{01BF892B-0BA0-4603-BE02-C653881DDAE0}" srcOrd="0" destOrd="0" presId="urn:microsoft.com/office/officeart/2005/8/layout/vList2"/>
    <dgm:cxn modelId="{3921F6AD-8EA1-4A70-9318-47FE46F22283}" srcId="{B7D40F8B-3C22-C64F-8E15-B801782B1B17}" destId="{F844BC68-9F53-4DA9-8E76-CD0DC8D456B5}" srcOrd="3" destOrd="0" parTransId="{7BDE1E4F-096B-4295-8812-DF5C62148C5E}" sibTransId="{A2E4DC87-2E3C-4834-AAB9-5196AE61FCF5}"/>
    <dgm:cxn modelId="{EB8395AE-6BD0-46D2-96CA-01764DBFDFAB}" srcId="{B7D40F8B-3C22-C64F-8E15-B801782B1B17}" destId="{C76AF72A-A127-48E8-8D90-D7F7DA888756}" srcOrd="2" destOrd="0" parTransId="{C2BE1BD5-6FEC-4D61-BB7D-A1EBEA6946DA}" sibTransId="{50A7D995-AAB8-4BC0-98CE-8D9AE24FDBD1}"/>
    <dgm:cxn modelId="{FB9FCAD5-751F-6145-92FC-5B7713C79F69}" srcId="{B7D40F8B-3C22-C64F-8E15-B801782B1B17}" destId="{7DE4D165-72EA-1B43-B551-EB603249BC95}" srcOrd="0" destOrd="0" parTransId="{F56447BA-532C-124E-A22E-493E1747575A}" sibTransId="{FA58AF46-7A71-EE43-A105-7EE252AFCE9E}"/>
    <dgm:cxn modelId="{2C0CD6E4-6CE9-499D-B975-2848A6761101}" type="presOf" srcId="{ED2FA0F1-F45B-4500-9629-61645D12AC9B}" destId="{5118F50A-94E6-455C-8468-41E74249906E}" srcOrd="0" destOrd="0" presId="urn:microsoft.com/office/officeart/2005/8/layout/vList2"/>
    <dgm:cxn modelId="{6D8D3CEF-5D94-410D-9828-EC598A23E8C2}" srcId="{B7D40F8B-3C22-C64F-8E15-B801782B1B17}" destId="{E48D9AD4-89F9-4C0F-91CC-5852D7489474}" srcOrd="1" destOrd="0" parTransId="{B714C852-2897-4976-8E09-B05090AE05B1}" sibTransId="{8E83BE24-827B-4D22-A8DD-66CDCDB7D92F}"/>
    <dgm:cxn modelId="{E7FC8057-D86B-496C-B4E7-E6E27F08F7EE}" type="presParOf" srcId="{68006F4B-F6CA-A446-B7F7-D1DDC9556744}" destId="{90DE49A9-BE9F-5741-B3E2-688E423CDD2D}" srcOrd="0" destOrd="0" presId="urn:microsoft.com/office/officeart/2005/8/layout/vList2"/>
    <dgm:cxn modelId="{F3E4BD7C-33DA-496F-AF6C-8098B9CE80DB}" type="presParOf" srcId="{68006F4B-F6CA-A446-B7F7-D1DDC9556744}" destId="{9E30BCD3-1354-F944-9DAA-5E4ABE41DB60}" srcOrd="1" destOrd="0" presId="urn:microsoft.com/office/officeart/2005/8/layout/vList2"/>
    <dgm:cxn modelId="{E62355EE-1CE6-45F4-8953-F68DF091BB1C}" type="presParOf" srcId="{68006F4B-F6CA-A446-B7F7-D1DDC9556744}" destId="{01BF892B-0BA0-4603-BE02-C653881DDAE0}" srcOrd="2" destOrd="0" presId="urn:microsoft.com/office/officeart/2005/8/layout/vList2"/>
    <dgm:cxn modelId="{75B9E77A-307E-4D21-814F-E66D8E503251}" type="presParOf" srcId="{68006F4B-F6CA-A446-B7F7-D1DDC9556744}" destId="{67520498-6FCB-4970-A010-B9EA5C648EF0}" srcOrd="3" destOrd="0" presId="urn:microsoft.com/office/officeart/2005/8/layout/vList2"/>
    <dgm:cxn modelId="{6E275D00-7C96-4CAE-8F36-F6EAE9F08330}" type="presParOf" srcId="{68006F4B-F6CA-A446-B7F7-D1DDC9556744}" destId="{2F5BE48C-3B2B-4855-A502-AA74F7B9413D}" srcOrd="4" destOrd="0" presId="urn:microsoft.com/office/officeart/2005/8/layout/vList2"/>
    <dgm:cxn modelId="{480FBAF3-B2AD-415B-A9C3-881C44C0DC01}" type="presParOf" srcId="{68006F4B-F6CA-A446-B7F7-D1DDC9556744}" destId="{46829D70-DD9E-480C-9D60-E4FF59027261}" srcOrd="5" destOrd="0" presId="urn:microsoft.com/office/officeart/2005/8/layout/vList2"/>
    <dgm:cxn modelId="{B8154162-BBE3-41C3-A0F9-2CE5874418F8}" type="presParOf" srcId="{68006F4B-F6CA-A446-B7F7-D1DDC9556744}" destId="{6A5ABFAE-801A-4498-983A-90D6ACA8D425}" srcOrd="6" destOrd="0" presId="urn:microsoft.com/office/officeart/2005/8/layout/vList2"/>
    <dgm:cxn modelId="{21C7B428-8A8C-49EC-B3E4-DA127E146147}" type="presParOf" srcId="{68006F4B-F6CA-A446-B7F7-D1DDC9556744}" destId="{C7906CFF-A9F4-4372-B014-4BEDC31203B6}" srcOrd="7" destOrd="0" presId="urn:microsoft.com/office/officeart/2005/8/layout/vList2"/>
    <dgm:cxn modelId="{20B67173-4524-4934-9F74-C02C98E0FBBB}" type="presParOf" srcId="{68006F4B-F6CA-A446-B7F7-D1DDC9556744}" destId="{5118F50A-94E6-455C-8468-41E74249906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phldr="0"/>
      <dgm:spPr>
        <a:solidFill>
          <a:srgbClr val="006163"/>
        </a:solidFill>
      </dgm:spPr>
      <dgm:t>
        <a:bodyPr/>
        <a:lstStyle/>
        <a:p>
          <a:r>
            <a:rPr lang="en-US" b="1">
              <a:solidFill>
                <a:schemeClr val="bg1"/>
              </a:solidFill>
              <a:latin typeface="Arial" panose="020B0604020202020204"/>
            </a:rPr>
            <a:t>False</a:t>
          </a:r>
          <a:endParaRPr lang="en-US"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False</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Absolutely!</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latin typeface="Arial" panose="020B0604020202020204"/>
            </a:rPr>
            <a:t>False</a:t>
          </a:r>
          <a:r>
            <a:rPr lang="en-US" b="1" baseline="0">
              <a:solidFill>
                <a:schemeClr val="bg1"/>
              </a:solidFill>
            </a:rPr>
            <a:t>!</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Absolutely!</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130611" custScaleY="78578"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A008F-AE0E-334D-9F60-F56086BD0234}">
      <dsp:nvSpPr>
        <dsp:cNvPr id="0" name=""/>
        <dsp:cNvSpPr/>
      </dsp:nvSpPr>
      <dsp:spPr>
        <a:xfrm>
          <a:off x="0" y="20078"/>
          <a:ext cx="3024189" cy="8880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0" kern="1200" baseline="0">
              <a:latin typeface="+mj-lt"/>
              <a:hlinkClick xmlns:r="http://schemas.openxmlformats.org/officeDocument/2006/relationships" r:id="rId1"/>
            </a:rPr>
            <a:t>Just Like You-Down Syndrome</a:t>
          </a:r>
          <a:endParaRPr lang="en-GB" sz="2300" kern="1200">
            <a:latin typeface="+mj-lt"/>
          </a:endParaRPr>
        </a:p>
      </dsp:txBody>
      <dsp:txXfrm>
        <a:off x="43350" y="63428"/>
        <a:ext cx="2937489" cy="801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E49A9-BE9F-5741-B3E2-688E423CDD2D}">
      <dsp:nvSpPr>
        <dsp:cNvPr id="0" name=""/>
        <dsp:cNvSpPr/>
      </dsp:nvSpPr>
      <dsp:spPr>
        <a:xfrm>
          <a:off x="0" y="71469"/>
          <a:ext cx="5895974" cy="795600"/>
        </a:xfrm>
        <a:prstGeom prst="roundRect">
          <a:avLst/>
        </a:prstGeom>
        <a:solidFill>
          <a:srgbClr val="FF9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Calibri"/>
              <a:cs typeface="Calibri"/>
            </a:rPr>
            <a:t>Are good at some things and have to work really hard at others – just like all children.</a:t>
          </a:r>
        </a:p>
      </dsp:txBody>
      <dsp:txXfrm>
        <a:off x="38838" y="110307"/>
        <a:ext cx="5818298" cy="717924"/>
      </dsp:txXfrm>
    </dsp:sp>
    <dsp:sp modelId="{01BF892B-0BA0-4603-BE02-C653881DDAE0}">
      <dsp:nvSpPr>
        <dsp:cNvPr id="0" name=""/>
        <dsp:cNvSpPr/>
      </dsp:nvSpPr>
      <dsp:spPr>
        <a:xfrm>
          <a:off x="0" y="924669"/>
          <a:ext cx="5895974" cy="795600"/>
        </a:xfrm>
        <a:prstGeom prst="roundRect">
          <a:avLst/>
        </a:prstGeom>
        <a:solidFill>
          <a:schemeClr val="accent5">
            <a:hueOff val="-1748143"/>
            <a:satOff val="-1043"/>
            <a:lumOff val="5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latin typeface="Calibri"/>
              <a:cs typeface="Calibri"/>
            </a:rPr>
            <a:t>Have likes and dislikes – just like all children.</a:t>
          </a:r>
        </a:p>
      </dsp:txBody>
      <dsp:txXfrm>
        <a:off x="38838" y="963507"/>
        <a:ext cx="5818298" cy="717924"/>
      </dsp:txXfrm>
    </dsp:sp>
    <dsp:sp modelId="{2F5BE48C-3B2B-4855-A502-AA74F7B9413D}">
      <dsp:nvSpPr>
        <dsp:cNvPr id="0" name=""/>
        <dsp:cNvSpPr/>
      </dsp:nvSpPr>
      <dsp:spPr>
        <a:xfrm>
          <a:off x="0" y="1777869"/>
          <a:ext cx="5895974" cy="795600"/>
        </a:xfrm>
        <a:prstGeom prst="roundRect">
          <a:avLst/>
        </a:prstGeom>
        <a:solidFill>
          <a:schemeClr val="accent5">
            <a:hueOff val="-3496286"/>
            <a:satOff val="-2086"/>
            <a:lumOff val="105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Arial" panose="020B0604020202020204"/>
            </a:rPr>
            <a:t>Have wants, hopes, dreams and feelings - just</a:t>
          </a:r>
          <a:r>
            <a:rPr lang="en-US" sz="2000" kern="1200" dirty="0">
              <a:solidFill>
                <a:schemeClr val="bg1"/>
              </a:solidFill>
              <a:latin typeface="Arial" panose="020B0604020202020204"/>
              <a:cs typeface="Arial" panose="020B0604020202020204"/>
            </a:rPr>
            <a:t> like all</a:t>
          </a:r>
          <a:r>
            <a:rPr lang="en-US" sz="2000" kern="1200" dirty="0">
              <a:solidFill>
                <a:schemeClr val="bg1"/>
              </a:solidFill>
              <a:latin typeface="Arial" panose="020B0604020202020204"/>
            </a:rPr>
            <a:t> children.</a:t>
          </a:r>
          <a:endParaRPr lang="en-US" sz="2000" kern="1200" dirty="0">
            <a:solidFill>
              <a:schemeClr val="bg1"/>
            </a:solidFill>
          </a:endParaRPr>
        </a:p>
      </dsp:txBody>
      <dsp:txXfrm>
        <a:off x="38838" y="1816707"/>
        <a:ext cx="5818298" cy="717924"/>
      </dsp:txXfrm>
    </dsp:sp>
    <dsp:sp modelId="{6A5ABFAE-801A-4498-983A-90D6ACA8D425}">
      <dsp:nvSpPr>
        <dsp:cNvPr id="0" name=""/>
        <dsp:cNvSpPr/>
      </dsp:nvSpPr>
      <dsp:spPr>
        <a:xfrm>
          <a:off x="0" y="2631069"/>
          <a:ext cx="5895974" cy="795600"/>
        </a:xfrm>
        <a:prstGeom prst="roundRect">
          <a:avLst/>
        </a:prstGeom>
        <a:solidFill>
          <a:schemeClr val="accent5">
            <a:hueOff val="-5244429"/>
            <a:satOff val="-3130"/>
            <a:lumOff val="15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Arial" panose="020B0604020202020204"/>
              <a:cs typeface="Arial" panose="020B0604020202020204"/>
            </a:rPr>
            <a:t>Want to be included and treated with kindness – just like all children.</a:t>
          </a:r>
        </a:p>
      </dsp:txBody>
      <dsp:txXfrm>
        <a:off x="38838" y="2669907"/>
        <a:ext cx="5818298" cy="717924"/>
      </dsp:txXfrm>
    </dsp:sp>
    <dsp:sp modelId="{5118F50A-94E6-455C-8468-41E74249906E}">
      <dsp:nvSpPr>
        <dsp:cNvPr id="0" name=""/>
        <dsp:cNvSpPr/>
      </dsp:nvSpPr>
      <dsp:spPr>
        <a:xfrm>
          <a:off x="0" y="3484269"/>
          <a:ext cx="5895974" cy="795600"/>
        </a:xfrm>
        <a:prstGeom prst="roundRect">
          <a:avLst/>
        </a:prstGeom>
        <a:solidFill>
          <a:schemeClr val="accent5">
            <a:hueOff val="-6992573"/>
            <a:satOff val="-4173"/>
            <a:lumOff val="211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latin typeface="Arial" panose="020B0604020202020204"/>
              <a:cs typeface="Arial" panose="020B0604020202020204"/>
            </a:rPr>
            <a:t>Are all individuals – just like all children.</a:t>
          </a:r>
        </a:p>
      </dsp:txBody>
      <dsp:txXfrm>
        <a:off x="38838" y="3523107"/>
        <a:ext cx="5818298" cy="7179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9853" y="0"/>
          <a:ext cx="3282015" cy="146520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solidFill>
                <a:schemeClr val="bg1"/>
              </a:solidFill>
            </a:rPr>
            <a:t>Children with Down syndrome can’t go to school</a:t>
          </a:r>
          <a:r>
            <a:rPr lang="en-US" sz="2000" b="1" kern="1200" dirty="0">
              <a:solidFill>
                <a:schemeClr val="bg1"/>
              </a:solidFill>
              <a:latin typeface="Arial" panose="020B0604020202020204"/>
            </a:rPr>
            <a:t>.</a:t>
          </a:r>
          <a:endParaRPr lang="en-GB" sz="2000" b="1" kern="1200" dirty="0">
            <a:solidFill>
              <a:schemeClr val="bg1"/>
            </a:solidFill>
          </a:endParaRPr>
        </a:p>
      </dsp:txBody>
      <dsp:txXfrm>
        <a:off x="350787" y="214574"/>
        <a:ext cx="2320735" cy="10360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26839" y="0"/>
          <a:ext cx="4061690" cy="1813279"/>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b="1" kern="1200" baseline="0" dirty="0">
              <a:solidFill>
                <a:schemeClr val="bg1"/>
              </a:solidFill>
            </a:rPr>
            <a:t>Children with Down syndrome are always happy</a:t>
          </a:r>
          <a:r>
            <a:rPr lang="en-US" sz="2600" b="1" kern="1200" dirty="0">
              <a:solidFill>
                <a:schemeClr val="bg1"/>
              </a:solidFill>
              <a:latin typeface="Arial" panose="020B0604020202020204"/>
            </a:rPr>
            <a:t>.</a:t>
          </a:r>
          <a:endParaRPr lang="en-GB" sz="2600" b="1" kern="1200" dirty="0">
            <a:solidFill>
              <a:schemeClr val="bg1"/>
            </a:solidFill>
          </a:endParaRPr>
        </a:p>
      </dsp:txBody>
      <dsp:txXfrm>
        <a:off x="267982" y="265549"/>
        <a:ext cx="2872048" cy="12821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09095" y="0"/>
          <a:ext cx="3387376" cy="151224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latin typeface="Arial" panose="020B0604020202020204"/>
            </a:rPr>
            <a:t>People</a:t>
          </a:r>
          <a:r>
            <a:rPr lang="en-US" sz="2400" b="1" kern="1200" baseline="0" dirty="0">
              <a:solidFill>
                <a:schemeClr val="bg1"/>
              </a:solidFill>
            </a:rPr>
            <a:t> with Down syndrome </a:t>
          </a:r>
          <a:r>
            <a:rPr lang="en-US" sz="2400" b="1" kern="1200" baseline="0" dirty="0">
              <a:solidFill>
                <a:schemeClr val="bg1"/>
              </a:solidFill>
              <a:latin typeface="Arial" panose="020B0604020202020204"/>
            </a:rPr>
            <a:t>can get</a:t>
          </a:r>
          <a:r>
            <a:rPr lang="en-US" sz="2400" b="1" kern="1200" baseline="0" dirty="0">
              <a:solidFill>
                <a:schemeClr val="bg1"/>
              </a:solidFill>
            </a:rPr>
            <a:t> a job</a:t>
          </a:r>
          <a:r>
            <a:rPr lang="en-US" sz="2400" b="1" kern="1200" dirty="0">
              <a:solidFill>
                <a:schemeClr val="bg1"/>
              </a:solidFill>
              <a:latin typeface="Arial" panose="020B0604020202020204"/>
            </a:rPr>
            <a:t>.</a:t>
          </a:r>
          <a:endParaRPr lang="en-GB" sz="2400" b="1" kern="1200" dirty="0">
            <a:solidFill>
              <a:schemeClr val="bg1"/>
            </a:solidFill>
          </a:endParaRPr>
        </a:p>
      </dsp:txBody>
      <dsp:txXfrm>
        <a:off x="605165" y="221463"/>
        <a:ext cx="2395236" cy="10693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548483" y="0"/>
          <a:ext cx="3282017" cy="146520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rtl="0">
            <a:lnSpc>
              <a:spcPct val="90000"/>
            </a:lnSpc>
            <a:spcBef>
              <a:spcPct val="0"/>
            </a:spcBef>
            <a:spcAft>
              <a:spcPct val="35000"/>
            </a:spcAft>
            <a:buNone/>
          </a:pPr>
          <a:r>
            <a:rPr lang="en-US" sz="2100" b="1" kern="1200" baseline="0" dirty="0">
              <a:solidFill>
                <a:schemeClr val="bg1"/>
              </a:solidFill>
              <a:latin typeface="Arial" panose="020B0604020202020204"/>
            </a:rPr>
            <a:t>People</a:t>
          </a:r>
          <a:r>
            <a:rPr lang="en-US" sz="2100" b="1" kern="1200" baseline="0" dirty="0">
              <a:solidFill>
                <a:schemeClr val="bg1"/>
              </a:solidFill>
            </a:rPr>
            <a:t> with Down syndrome</a:t>
          </a:r>
          <a:r>
            <a:rPr lang="en-US" sz="2100" b="1" kern="1200" baseline="0" dirty="0">
              <a:solidFill>
                <a:schemeClr val="bg1"/>
              </a:solidFill>
              <a:latin typeface="Arial" panose="020B0604020202020204"/>
            </a:rPr>
            <a:t> can</a:t>
          </a:r>
          <a:r>
            <a:rPr lang="en-US" sz="2100" b="1" kern="1200" dirty="0">
              <a:solidFill>
                <a:schemeClr val="bg1"/>
              </a:solidFill>
              <a:latin typeface="Arial" panose="020B0604020202020204"/>
            </a:rPr>
            <a:t> get married.</a:t>
          </a:r>
          <a:endParaRPr lang="en-GB" sz="2100" b="1" kern="1200" dirty="0">
            <a:solidFill>
              <a:schemeClr val="bg1"/>
            </a:solidFill>
          </a:endParaRPr>
        </a:p>
      </dsp:txBody>
      <dsp:txXfrm>
        <a:off x="-67843" y="214574"/>
        <a:ext cx="2320737" cy="10360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87086" y="0"/>
          <a:ext cx="4061690" cy="1813279"/>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kern="1200" baseline="0" dirty="0">
              <a:solidFill>
                <a:schemeClr val="bg1"/>
              </a:solidFill>
            </a:rPr>
            <a:t>People with Down syndrome can’t play sports</a:t>
          </a:r>
          <a:r>
            <a:rPr lang="en-US" sz="2700" b="1" kern="1200" dirty="0">
              <a:solidFill>
                <a:schemeClr val="bg1"/>
              </a:solidFill>
              <a:latin typeface="Arial" panose="020B0604020202020204"/>
            </a:rPr>
            <a:t>.</a:t>
          </a:r>
          <a:endParaRPr lang="en-GB" sz="2700" b="1" kern="1200" dirty="0">
            <a:solidFill>
              <a:schemeClr val="bg1"/>
            </a:solidFill>
          </a:endParaRPr>
        </a:p>
      </dsp:txBody>
      <dsp:txXfrm>
        <a:off x="681907" y="265549"/>
        <a:ext cx="2872048" cy="12821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04642" y="0"/>
          <a:ext cx="3471666" cy="154987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b="1" kern="1200" baseline="0" dirty="0">
              <a:solidFill>
                <a:schemeClr val="bg1"/>
              </a:solidFill>
              <a:latin typeface="Arial" panose="020B0604020202020204"/>
            </a:rPr>
            <a:t>Children with</a:t>
          </a:r>
          <a:r>
            <a:rPr lang="en-US" sz="2000" b="1" kern="1200" baseline="0" dirty="0">
              <a:solidFill>
                <a:schemeClr val="bg1"/>
              </a:solidFill>
            </a:rPr>
            <a:t> Down syndrome like the same things as other children</a:t>
          </a:r>
          <a:r>
            <a:rPr lang="en-US" sz="2000" b="1" kern="1200" dirty="0">
              <a:solidFill>
                <a:schemeClr val="bg1"/>
              </a:solidFill>
              <a:latin typeface="Arial" panose="020B0604020202020204"/>
            </a:rPr>
            <a:t>.</a:t>
          </a:r>
          <a:endParaRPr lang="en-GB" sz="2000" b="1" kern="1200" dirty="0">
            <a:solidFill>
              <a:schemeClr val="bg1"/>
            </a:solidFill>
          </a:endParaRPr>
        </a:p>
      </dsp:txBody>
      <dsp:txXfrm>
        <a:off x="203772" y="226973"/>
        <a:ext cx="2454838" cy="10959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87246" y="0"/>
          <a:ext cx="2818431" cy="125824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solidFill>
                <a:schemeClr val="bg1"/>
              </a:solidFill>
            </a:rPr>
            <a:t>People with Down syndrome can’t drive</a:t>
          </a:r>
          <a:r>
            <a:rPr lang="en-US" sz="2000" b="1" kern="1200" dirty="0">
              <a:solidFill>
                <a:schemeClr val="bg1"/>
              </a:solidFill>
              <a:latin typeface="Arial" panose="020B0604020202020204"/>
            </a:rPr>
            <a:t>.</a:t>
          </a:r>
          <a:endParaRPr lang="en-GB" sz="2000" b="1" kern="1200" dirty="0">
            <a:solidFill>
              <a:schemeClr val="bg1"/>
            </a:solidFill>
          </a:endParaRPr>
        </a:p>
      </dsp:txBody>
      <dsp:txXfrm>
        <a:off x="25504" y="184266"/>
        <a:ext cx="1992931" cy="8897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a:solidFill>
                <a:schemeClr val="bg1"/>
              </a:solidFill>
              <a:latin typeface="Arial" panose="020B0604020202020204"/>
            </a:rPr>
            <a:t>False</a:t>
          </a:r>
          <a:endParaRPr lang="en-US" sz="6400" b="1" kern="1200">
            <a:solidFill>
              <a:schemeClr val="bg1"/>
            </a:solidFill>
          </a:endParaRPr>
        </a:p>
      </dsp:txBody>
      <dsp:txXfrm>
        <a:off x="-357637" y="377089"/>
        <a:ext cx="4078418" cy="182074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77951" y="0"/>
          <a:ext cx="2628775" cy="1173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baseline="0" dirty="0">
              <a:solidFill>
                <a:schemeClr val="bg1"/>
              </a:solidFill>
            </a:rPr>
            <a:t>Children with Down syndrome can’t go to school</a:t>
          </a:r>
          <a:r>
            <a:rPr lang="en-US" sz="1600" b="1" kern="1200" dirty="0">
              <a:solidFill>
                <a:schemeClr val="bg1"/>
              </a:solidFill>
              <a:latin typeface="Arial" panose="020B0604020202020204"/>
            </a:rPr>
            <a:t>.</a:t>
          </a:r>
          <a:endParaRPr lang="en-GB" sz="1600" b="1" kern="1200" dirty="0">
            <a:solidFill>
              <a:schemeClr val="bg1"/>
            </a:solidFill>
          </a:endParaRPr>
        </a:p>
      </dsp:txBody>
      <dsp:txXfrm>
        <a:off x="562926" y="171866"/>
        <a:ext cx="1858825" cy="8298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False</a:t>
          </a:r>
          <a:endParaRPr lang="en-GB" sz="6400" b="1" kern="1200">
            <a:solidFill>
              <a:schemeClr val="bg1"/>
            </a:solidFill>
          </a:endParaRPr>
        </a:p>
      </dsp:txBody>
      <dsp:txXfrm>
        <a:off x="-357637" y="377089"/>
        <a:ext cx="4078418" cy="182074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39076" y="0"/>
          <a:ext cx="2839497" cy="1267650"/>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baseline="0" dirty="0">
              <a:solidFill>
                <a:schemeClr val="bg1"/>
              </a:solidFill>
            </a:rPr>
            <a:t>Children with Down syndrome are always happy</a:t>
          </a:r>
          <a:r>
            <a:rPr lang="en-US" sz="1800" b="1" kern="1200" dirty="0">
              <a:solidFill>
                <a:schemeClr val="bg1"/>
              </a:solidFill>
              <a:latin typeface="Arial" panose="020B0604020202020204"/>
            </a:rPr>
            <a:t>.</a:t>
          </a:r>
          <a:endParaRPr lang="en-GB" sz="1800" b="1" kern="1200" dirty="0">
            <a:solidFill>
              <a:schemeClr val="bg1"/>
            </a:solidFill>
          </a:endParaRPr>
        </a:p>
      </dsp:txBody>
      <dsp:txXfrm>
        <a:off x="276759" y="185643"/>
        <a:ext cx="2007827" cy="89636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578100">
            <a:lnSpc>
              <a:spcPct val="90000"/>
            </a:lnSpc>
            <a:spcBef>
              <a:spcPct val="0"/>
            </a:spcBef>
            <a:spcAft>
              <a:spcPct val="35000"/>
            </a:spcAft>
            <a:buNone/>
          </a:pPr>
          <a:r>
            <a:rPr lang="en-US" sz="5800" b="1" kern="1200" baseline="0">
              <a:solidFill>
                <a:schemeClr val="bg1"/>
              </a:solidFill>
            </a:rPr>
            <a:t>Absolutely!</a:t>
          </a:r>
          <a:endParaRPr lang="en-GB" sz="5800" b="1" kern="1200">
            <a:solidFill>
              <a:schemeClr val="bg1"/>
            </a:solidFill>
          </a:endParaRPr>
        </a:p>
      </dsp:txBody>
      <dsp:txXfrm>
        <a:off x="-357637" y="377089"/>
        <a:ext cx="4078418" cy="182074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86954" y="0"/>
          <a:ext cx="3534883" cy="1578094"/>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b="1" kern="1200" baseline="0" dirty="0">
              <a:solidFill>
                <a:schemeClr val="bg1"/>
              </a:solidFill>
              <a:latin typeface="Arial" panose="020B0604020202020204"/>
            </a:rPr>
            <a:t>People</a:t>
          </a:r>
          <a:r>
            <a:rPr lang="en-US" sz="2500" b="1" kern="1200" baseline="0" dirty="0">
              <a:solidFill>
                <a:schemeClr val="bg1"/>
              </a:solidFill>
            </a:rPr>
            <a:t> with Down syndrome </a:t>
          </a:r>
          <a:r>
            <a:rPr lang="en-US" sz="2500" b="1" kern="1200" baseline="0" dirty="0">
              <a:solidFill>
                <a:schemeClr val="bg1"/>
              </a:solidFill>
              <a:latin typeface="Arial" panose="020B0604020202020204"/>
            </a:rPr>
            <a:t>can get</a:t>
          </a:r>
          <a:r>
            <a:rPr lang="en-US" sz="2500" b="1" kern="1200" baseline="0" dirty="0">
              <a:solidFill>
                <a:schemeClr val="bg1"/>
              </a:solidFill>
            </a:rPr>
            <a:t> a job</a:t>
          </a:r>
          <a:r>
            <a:rPr lang="en-US" sz="2500" b="1" kern="1200" dirty="0">
              <a:solidFill>
                <a:schemeClr val="bg1"/>
              </a:solidFill>
              <a:latin typeface="Arial" panose="020B0604020202020204"/>
            </a:rPr>
            <a:t>.</a:t>
          </a:r>
          <a:endParaRPr lang="en-GB" sz="2500" b="1" kern="1200" dirty="0">
            <a:solidFill>
              <a:schemeClr val="bg1"/>
            </a:solidFill>
          </a:endParaRPr>
        </a:p>
      </dsp:txBody>
      <dsp:txXfrm>
        <a:off x="430718" y="231107"/>
        <a:ext cx="2499539" cy="111588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0900" y="0"/>
          <a:ext cx="3071294" cy="137113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People</a:t>
          </a:r>
          <a:r>
            <a:rPr lang="en-US" sz="1900" b="1" kern="1200" baseline="0" dirty="0">
              <a:solidFill>
                <a:schemeClr val="bg1"/>
              </a:solidFill>
            </a:rPr>
            <a:t> with Down syndrome</a:t>
          </a:r>
          <a:r>
            <a:rPr lang="en-US" sz="1900" b="1" kern="1200" baseline="0" dirty="0">
              <a:solidFill>
                <a:schemeClr val="bg1"/>
              </a:solidFill>
              <a:latin typeface="Arial" panose="020B0604020202020204"/>
            </a:rPr>
            <a:t> can</a:t>
          </a:r>
          <a:r>
            <a:rPr lang="en-US" sz="1900" b="1" kern="1200" dirty="0">
              <a:solidFill>
                <a:schemeClr val="bg1"/>
              </a:solidFill>
              <a:latin typeface="Arial" panose="020B0604020202020204"/>
            </a:rPr>
            <a:t> get married.</a:t>
          </a:r>
          <a:endParaRPr lang="en-GB" sz="1900" b="1" kern="1200" dirty="0">
            <a:solidFill>
              <a:schemeClr val="bg1"/>
            </a:solidFill>
          </a:endParaRPr>
        </a:p>
      </dsp:txBody>
      <dsp:txXfrm>
        <a:off x="288881" y="200798"/>
        <a:ext cx="2171732" cy="96953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latin typeface="Arial" panose="020B0604020202020204"/>
            </a:rPr>
            <a:t>False</a:t>
          </a:r>
          <a:r>
            <a:rPr lang="en-US" sz="6400" b="1" kern="1200" baseline="0">
              <a:solidFill>
                <a:schemeClr val="bg1"/>
              </a:solidFill>
            </a:rPr>
            <a:t>!</a:t>
          </a:r>
          <a:endParaRPr lang="en-GB" sz="6400" b="1" kern="1200">
            <a:solidFill>
              <a:schemeClr val="bg1"/>
            </a:solidFill>
          </a:endParaRPr>
        </a:p>
      </dsp:txBody>
      <dsp:txXfrm>
        <a:off x="-357637" y="377089"/>
        <a:ext cx="4078418" cy="182074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3265" y="0"/>
          <a:ext cx="3598099" cy="160631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solidFill>
                <a:schemeClr val="bg1"/>
              </a:solidFill>
            </a:rPr>
            <a:t>People with Down syndrome can’t play sports</a:t>
          </a:r>
          <a:r>
            <a:rPr lang="en-US" sz="2400" b="1" kern="1200" dirty="0">
              <a:solidFill>
                <a:schemeClr val="bg1"/>
              </a:solidFill>
              <a:latin typeface="Arial" panose="020B0604020202020204"/>
            </a:rPr>
            <a:t>.</a:t>
          </a:r>
          <a:endParaRPr lang="en-GB" sz="2400" b="1" kern="1200" dirty="0">
            <a:solidFill>
              <a:schemeClr val="bg1"/>
            </a:solidFill>
          </a:endParaRPr>
        </a:p>
      </dsp:txBody>
      <dsp:txXfrm>
        <a:off x="403664" y="235240"/>
        <a:ext cx="2544241" cy="113583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969" y="0"/>
          <a:ext cx="2755210" cy="1230021"/>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b="1" kern="1200" baseline="0" dirty="0">
              <a:solidFill>
                <a:schemeClr val="bg1"/>
              </a:solidFill>
            </a:rPr>
            <a:t>People with Down syndrome can’t drive</a:t>
          </a:r>
          <a:r>
            <a:rPr lang="en-US" sz="1900" b="1" kern="1200" dirty="0">
              <a:solidFill>
                <a:schemeClr val="bg1"/>
              </a:solidFill>
              <a:latin typeface="Arial" panose="020B0604020202020204"/>
            </a:rPr>
            <a:t>.</a:t>
          </a:r>
          <a:endParaRPr lang="en-GB" sz="1900" b="1" kern="1200" dirty="0">
            <a:solidFill>
              <a:schemeClr val="bg1"/>
            </a:solidFill>
          </a:endParaRPr>
        </a:p>
      </dsp:txBody>
      <dsp:txXfrm>
        <a:off x="386522" y="180132"/>
        <a:ext cx="1948228" cy="86975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0" y="0"/>
          <a:ext cx="4267596" cy="256746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r>
            <a:rPr lang="en-US" sz="4300" b="1" kern="1200" baseline="0">
              <a:solidFill>
                <a:schemeClr val="bg1"/>
              </a:solidFill>
            </a:rPr>
            <a:t>Absolutely!</a:t>
          </a:r>
          <a:endParaRPr lang="en-GB" sz="4300" b="1" kern="1200">
            <a:solidFill>
              <a:schemeClr val="bg1"/>
            </a:solidFill>
          </a:endParaRPr>
        </a:p>
      </dsp:txBody>
      <dsp:txXfrm>
        <a:off x="624975" y="375997"/>
        <a:ext cx="3017646" cy="181547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73598" y="0"/>
          <a:ext cx="3197727" cy="1427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Children with</a:t>
          </a:r>
          <a:r>
            <a:rPr lang="en-US" sz="1900" b="1" kern="1200" baseline="0" dirty="0">
              <a:solidFill>
                <a:schemeClr val="bg1"/>
              </a:solidFill>
            </a:rPr>
            <a:t> Down syndrome like the same things as other children</a:t>
          </a:r>
          <a:r>
            <a:rPr lang="en-US" sz="1900" b="1" kern="1200" dirty="0">
              <a:solidFill>
                <a:schemeClr val="bg1"/>
              </a:solidFill>
              <a:latin typeface="Arial" panose="020B0604020202020204"/>
            </a:rPr>
            <a:t>.</a:t>
          </a:r>
          <a:endParaRPr lang="en-GB" sz="1900" b="1" kern="1200" dirty="0">
            <a:solidFill>
              <a:schemeClr val="bg1"/>
            </a:solidFill>
          </a:endParaRPr>
        </a:p>
      </dsp:txBody>
      <dsp:txXfrm>
        <a:off x="394698" y="209064"/>
        <a:ext cx="2261135" cy="10094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xfrm>
            <a:off x="1143000" y="685800"/>
            <a:ext cx="4572000" cy="3429000"/>
          </a:xfrm>
          <a:prstGeom prst="rect">
            <a:avLst/>
          </a:prstGeom>
        </p:spPr>
        <p:txBody>
          <a:bodyPr/>
          <a:lstStyle/>
          <a:p>
            <a:endParaRPr/>
          </a:p>
        </p:txBody>
      </p:sp>
      <p:sp>
        <p:nvSpPr>
          <p:cNvPr id="155" name="Shape 15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a:t>
            </a:fld>
            <a:endParaRPr lang="en-GB"/>
          </a:p>
        </p:txBody>
      </p:sp>
    </p:spTree>
    <p:extLst>
      <p:ext uri="{BB962C8B-B14F-4D97-AF65-F5344CB8AC3E}">
        <p14:creationId xmlns:p14="http://schemas.microsoft.com/office/powerpoint/2010/main" val="41104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a:t>
            </a:fld>
            <a:endParaRPr lang="en-GB"/>
          </a:p>
        </p:txBody>
      </p:sp>
    </p:spTree>
    <p:extLst>
      <p:ext uri="{BB962C8B-B14F-4D97-AF65-F5344CB8AC3E}">
        <p14:creationId xmlns:p14="http://schemas.microsoft.com/office/powerpoint/2010/main" val="102366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a:t>
            </a:fld>
            <a:endParaRPr lang="en-GB"/>
          </a:p>
        </p:txBody>
      </p:sp>
    </p:spTree>
    <p:extLst>
      <p:ext uri="{BB962C8B-B14F-4D97-AF65-F5344CB8AC3E}">
        <p14:creationId xmlns:p14="http://schemas.microsoft.com/office/powerpoint/2010/main" val="263837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a:t>
            </a:fld>
            <a:endParaRPr lang="en-GB"/>
          </a:p>
        </p:txBody>
      </p:sp>
    </p:spTree>
    <p:extLst>
      <p:ext uri="{BB962C8B-B14F-4D97-AF65-F5344CB8AC3E}">
        <p14:creationId xmlns:p14="http://schemas.microsoft.com/office/powerpoint/2010/main" val="2573089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a:t>
            </a:fld>
            <a:endParaRPr lang="en-GB"/>
          </a:p>
        </p:txBody>
      </p:sp>
    </p:spTree>
    <p:extLst>
      <p:ext uri="{BB962C8B-B14F-4D97-AF65-F5344CB8AC3E}">
        <p14:creationId xmlns:p14="http://schemas.microsoft.com/office/powerpoint/2010/main" val="193750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a:t>
            </a:fld>
            <a:endParaRPr lang="en-GB"/>
          </a:p>
        </p:txBody>
      </p:sp>
    </p:spTree>
    <p:extLst>
      <p:ext uri="{BB962C8B-B14F-4D97-AF65-F5344CB8AC3E}">
        <p14:creationId xmlns:p14="http://schemas.microsoft.com/office/powerpoint/2010/main" val="3400409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a:t>
            </a:fld>
            <a:endParaRPr lang="en-GB"/>
          </a:p>
        </p:txBody>
      </p:sp>
    </p:spTree>
    <p:extLst>
      <p:ext uri="{BB962C8B-B14F-4D97-AF65-F5344CB8AC3E}">
        <p14:creationId xmlns:p14="http://schemas.microsoft.com/office/powerpoint/2010/main" val="2714721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a:t>
            </a:fld>
            <a:endParaRPr lang="en-GB"/>
          </a:p>
        </p:txBody>
      </p:sp>
    </p:spTree>
    <p:extLst>
      <p:ext uri="{BB962C8B-B14F-4D97-AF65-F5344CB8AC3E}">
        <p14:creationId xmlns:p14="http://schemas.microsoft.com/office/powerpoint/2010/main" val="400727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a:t>
            </a:fld>
            <a:endParaRPr lang="en-GB"/>
          </a:p>
        </p:txBody>
      </p:sp>
    </p:spTree>
    <p:extLst>
      <p:ext uri="{BB962C8B-B14F-4D97-AF65-F5344CB8AC3E}">
        <p14:creationId xmlns:p14="http://schemas.microsoft.com/office/powerpoint/2010/main" val="4007274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a:t>
            </a:fld>
            <a:endParaRPr lang="en-GB"/>
          </a:p>
        </p:txBody>
      </p:sp>
    </p:spTree>
    <p:extLst>
      <p:ext uri="{BB962C8B-B14F-4D97-AF65-F5344CB8AC3E}">
        <p14:creationId xmlns:p14="http://schemas.microsoft.com/office/powerpoint/2010/main" val="99265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30</a:t>
            </a:fld>
            <a:endParaRPr lang="en-GB"/>
          </a:p>
        </p:txBody>
      </p:sp>
    </p:spTree>
    <p:extLst>
      <p:ext uri="{BB962C8B-B14F-4D97-AF65-F5344CB8AC3E}">
        <p14:creationId xmlns:p14="http://schemas.microsoft.com/office/powerpoint/2010/main" val="2361388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31</a:t>
            </a:fld>
            <a:endParaRPr lang="en-GB"/>
          </a:p>
        </p:txBody>
      </p:sp>
    </p:spTree>
    <p:extLst>
      <p:ext uri="{BB962C8B-B14F-4D97-AF65-F5344CB8AC3E}">
        <p14:creationId xmlns:p14="http://schemas.microsoft.com/office/powerpoint/2010/main" val="2749802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32</a:t>
            </a:fld>
            <a:endParaRPr lang="en-GB"/>
          </a:p>
        </p:txBody>
      </p:sp>
    </p:spTree>
    <p:extLst>
      <p:ext uri="{BB962C8B-B14F-4D97-AF65-F5344CB8AC3E}">
        <p14:creationId xmlns:p14="http://schemas.microsoft.com/office/powerpoint/2010/main" val="3845645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33</a:t>
            </a:fld>
            <a:endParaRPr lang="en-GB"/>
          </a:p>
        </p:txBody>
      </p:sp>
    </p:spTree>
    <p:extLst>
      <p:ext uri="{BB962C8B-B14F-4D97-AF65-F5344CB8AC3E}">
        <p14:creationId xmlns:p14="http://schemas.microsoft.com/office/powerpoint/2010/main" val="3203495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34</a:t>
            </a:fld>
            <a:endParaRPr lang="en-GB"/>
          </a:p>
        </p:txBody>
      </p:sp>
    </p:spTree>
    <p:extLst>
      <p:ext uri="{BB962C8B-B14F-4D97-AF65-F5344CB8AC3E}">
        <p14:creationId xmlns:p14="http://schemas.microsoft.com/office/powerpoint/2010/main" val="1204735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35</a:t>
            </a:fld>
            <a:endParaRPr lang="en-GB"/>
          </a:p>
        </p:txBody>
      </p:sp>
    </p:spTree>
    <p:extLst>
      <p:ext uri="{BB962C8B-B14F-4D97-AF65-F5344CB8AC3E}">
        <p14:creationId xmlns:p14="http://schemas.microsoft.com/office/powerpoint/2010/main" val="81105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36</a:t>
            </a:fld>
            <a:endParaRPr lang="en-GB"/>
          </a:p>
        </p:txBody>
      </p:sp>
    </p:spTree>
    <p:extLst>
      <p:ext uri="{BB962C8B-B14F-4D97-AF65-F5344CB8AC3E}">
        <p14:creationId xmlns:p14="http://schemas.microsoft.com/office/powerpoint/2010/main" val="2545755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37</a:t>
            </a:fld>
            <a:endParaRPr lang="en-GB"/>
          </a:p>
        </p:txBody>
      </p:sp>
    </p:spTree>
    <p:extLst>
      <p:ext uri="{BB962C8B-B14F-4D97-AF65-F5344CB8AC3E}">
        <p14:creationId xmlns:p14="http://schemas.microsoft.com/office/powerpoint/2010/main" val="644773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38</a:t>
            </a:fld>
            <a:endParaRPr lang="en-GB"/>
          </a:p>
        </p:txBody>
      </p:sp>
    </p:spTree>
    <p:extLst>
      <p:ext uri="{BB962C8B-B14F-4D97-AF65-F5344CB8AC3E}">
        <p14:creationId xmlns:p14="http://schemas.microsoft.com/office/powerpoint/2010/main" val="57367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39</a:t>
            </a:fld>
            <a:endParaRPr lang="en-GB"/>
          </a:p>
        </p:txBody>
      </p:sp>
    </p:spTree>
    <p:extLst>
      <p:ext uri="{BB962C8B-B14F-4D97-AF65-F5344CB8AC3E}">
        <p14:creationId xmlns:p14="http://schemas.microsoft.com/office/powerpoint/2010/main" val="3217128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40</a:t>
            </a:fld>
            <a:endParaRPr lang="en-GB"/>
          </a:p>
        </p:txBody>
      </p:sp>
    </p:spTree>
    <p:extLst>
      <p:ext uri="{BB962C8B-B14F-4D97-AF65-F5344CB8AC3E}">
        <p14:creationId xmlns:p14="http://schemas.microsoft.com/office/powerpoint/2010/main" val="2257962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41</a:t>
            </a:fld>
            <a:endParaRPr lang="en-GB"/>
          </a:p>
        </p:txBody>
      </p:sp>
    </p:spTree>
    <p:extLst>
      <p:ext uri="{BB962C8B-B14F-4D97-AF65-F5344CB8AC3E}">
        <p14:creationId xmlns:p14="http://schemas.microsoft.com/office/powerpoint/2010/main" val="3168371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42</a:t>
            </a:fld>
            <a:endParaRPr lang="en-GB"/>
          </a:p>
        </p:txBody>
      </p:sp>
    </p:spTree>
    <p:extLst>
      <p:ext uri="{BB962C8B-B14F-4D97-AF65-F5344CB8AC3E}">
        <p14:creationId xmlns:p14="http://schemas.microsoft.com/office/powerpoint/2010/main" val="1860290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43</a:t>
            </a:fld>
            <a:endParaRPr lang="en-GB"/>
          </a:p>
        </p:txBody>
      </p:sp>
    </p:spTree>
    <p:extLst>
      <p:ext uri="{BB962C8B-B14F-4D97-AF65-F5344CB8AC3E}">
        <p14:creationId xmlns:p14="http://schemas.microsoft.com/office/powerpoint/2010/main" val="56582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44</a:t>
            </a:fld>
            <a:endParaRPr lang="en-GB"/>
          </a:p>
        </p:txBody>
      </p:sp>
    </p:spTree>
    <p:extLst>
      <p:ext uri="{BB962C8B-B14F-4D97-AF65-F5344CB8AC3E}">
        <p14:creationId xmlns:p14="http://schemas.microsoft.com/office/powerpoint/2010/main" val="1442760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45</a:t>
            </a:fld>
            <a:endParaRPr lang="en-GB"/>
          </a:p>
        </p:txBody>
      </p:sp>
    </p:spTree>
    <p:extLst>
      <p:ext uri="{BB962C8B-B14F-4D97-AF65-F5344CB8AC3E}">
        <p14:creationId xmlns:p14="http://schemas.microsoft.com/office/powerpoint/2010/main" val="19380961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46</a:t>
            </a:fld>
            <a:endParaRPr lang="en-GB"/>
          </a:p>
        </p:txBody>
      </p:sp>
    </p:spTree>
    <p:extLst>
      <p:ext uri="{BB962C8B-B14F-4D97-AF65-F5344CB8AC3E}">
        <p14:creationId xmlns:p14="http://schemas.microsoft.com/office/powerpoint/2010/main" val="3755952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47</a:t>
            </a:fld>
            <a:endParaRPr lang="en-GB"/>
          </a:p>
        </p:txBody>
      </p:sp>
    </p:spTree>
    <p:extLst>
      <p:ext uri="{BB962C8B-B14F-4D97-AF65-F5344CB8AC3E}">
        <p14:creationId xmlns:p14="http://schemas.microsoft.com/office/powerpoint/2010/main" val="23953491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48</a:t>
            </a:fld>
            <a:endParaRPr lang="en-GB"/>
          </a:p>
        </p:txBody>
      </p:sp>
    </p:spTree>
    <p:extLst>
      <p:ext uri="{BB962C8B-B14F-4D97-AF65-F5344CB8AC3E}">
        <p14:creationId xmlns:p14="http://schemas.microsoft.com/office/powerpoint/2010/main" val="2714292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49</a:t>
            </a:fld>
            <a:endParaRPr lang="en-GB"/>
          </a:p>
        </p:txBody>
      </p:sp>
    </p:spTree>
    <p:extLst>
      <p:ext uri="{BB962C8B-B14F-4D97-AF65-F5344CB8AC3E}">
        <p14:creationId xmlns:p14="http://schemas.microsoft.com/office/powerpoint/2010/main" val="1846376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50</a:t>
            </a:fld>
            <a:endParaRPr lang="en-GB"/>
          </a:p>
        </p:txBody>
      </p:sp>
    </p:spTree>
    <p:extLst>
      <p:ext uri="{BB962C8B-B14F-4D97-AF65-F5344CB8AC3E}">
        <p14:creationId xmlns:p14="http://schemas.microsoft.com/office/powerpoint/2010/main" val="2143917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51</a:t>
            </a:fld>
            <a:endParaRPr lang="en-GB"/>
          </a:p>
        </p:txBody>
      </p:sp>
    </p:spTree>
    <p:extLst>
      <p:ext uri="{BB962C8B-B14F-4D97-AF65-F5344CB8AC3E}">
        <p14:creationId xmlns:p14="http://schemas.microsoft.com/office/powerpoint/2010/main" val="33824408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52</a:t>
            </a:fld>
            <a:endParaRPr lang="en-GB"/>
          </a:p>
        </p:txBody>
      </p:sp>
    </p:spTree>
    <p:extLst>
      <p:ext uri="{BB962C8B-B14F-4D97-AF65-F5344CB8AC3E}">
        <p14:creationId xmlns:p14="http://schemas.microsoft.com/office/powerpoint/2010/main" val="2079127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53</a:t>
            </a:fld>
            <a:endParaRPr lang="en-GB"/>
          </a:p>
        </p:txBody>
      </p:sp>
    </p:spTree>
    <p:extLst>
      <p:ext uri="{BB962C8B-B14F-4D97-AF65-F5344CB8AC3E}">
        <p14:creationId xmlns:p14="http://schemas.microsoft.com/office/powerpoint/2010/main" val="2248815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54</a:t>
            </a:fld>
            <a:endParaRPr lang="en-GB"/>
          </a:p>
        </p:txBody>
      </p:sp>
    </p:spTree>
    <p:extLst>
      <p:ext uri="{BB962C8B-B14F-4D97-AF65-F5344CB8AC3E}">
        <p14:creationId xmlns:p14="http://schemas.microsoft.com/office/powerpoint/2010/main" val="1382590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55</a:t>
            </a:fld>
            <a:endParaRPr lang="en-GB"/>
          </a:p>
        </p:txBody>
      </p:sp>
    </p:spTree>
    <p:extLst>
      <p:ext uri="{BB962C8B-B14F-4D97-AF65-F5344CB8AC3E}">
        <p14:creationId xmlns:p14="http://schemas.microsoft.com/office/powerpoint/2010/main" val="3429284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56</a:t>
            </a:fld>
            <a:endParaRPr lang="en-GB"/>
          </a:p>
        </p:txBody>
      </p:sp>
    </p:spTree>
    <p:extLst>
      <p:ext uri="{BB962C8B-B14F-4D97-AF65-F5344CB8AC3E}">
        <p14:creationId xmlns:p14="http://schemas.microsoft.com/office/powerpoint/2010/main" val="11371462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57</a:t>
            </a:fld>
            <a:endParaRPr lang="en-GB"/>
          </a:p>
        </p:txBody>
      </p:sp>
    </p:spTree>
    <p:extLst>
      <p:ext uri="{BB962C8B-B14F-4D97-AF65-F5344CB8AC3E}">
        <p14:creationId xmlns:p14="http://schemas.microsoft.com/office/powerpoint/2010/main" val="3560520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58</a:t>
            </a:fld>
            <a:endParaRPr lang="en-GB"/>
          </a:p>
        </p:txBody>
      </p:sp>
    </p:spTree>
    <p:extLst>
      <p:ext uri="{BB962C8B-B14F-4D97-AF65-F5344CB8AC3E}">
        <p14:creationId xmlns:p14="http://schemas.microsoft.com/office/powerpoint/2010/main" val="28882249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59</a:t>
            </a:fld>
            <a:endParaRPr lang="en-GB"/>
          </a:p>
        </p:txBody>
      </p:sp>
    </p:spTree>
    <p:extLst>
      <p:ext uri="{BB962C8B-B14F-4D97-AF65-F5344CB8AC3E}">
        <p14:creationId xmlns:p14="http://schemas.microsoft.com/office/powerpoint/2010/main" val="3000598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60</a:t>
            </a:fld>
            <a:endParaRPr lang="en-GB"/>
          </a:p>
        </p:txBody>
      </p:sp>
    </p:spTree>
    <p:extLst>
      <p:ext uri="{BB962C8B-B14F-4D97-AF65-F5344CB8AC3E}">
        <p14:creationId xmlns:p14="http://schemas.microsoft.com/office/powerpoint/2010/main" val="35869978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61</a:t>
            </a:fld>
            <a:endParaRPr lang="en-GB"/>
          </a:p>
        </p:txBody>
      </p:sp>
    </p:spTree>
    <p:extLst>
      <p:ext uri="{BB962C8B-B14F-4D97-AF65-F5344CB8AC3E}">
        <p14:creationId xmlns:p14="http://schemas.microsoft.com/office/powerpoint/2010/main" val="34209699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62</a:t>
            </a:fld>
            <a:endParaRPr lang="en-GB"/>
          </a:p>
        </p:txBody>
      </p:sp>
    </p:spTree>
    <p:extLst>
      <p:ext uri="{BB962C8B-B14F-4D97-AF65-F5344CB8AC3E}">
        <p14:creationId xmlns:p14="http://schemas.microsoft.com/office/powerpoint/2010/main" val="12156836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63</a:t>
            </a:fld>
            <a:endParaRPr lang="en-GB"/>
          </a:p>
        </p:txBody>
      </p:sp>
    </p:spTree>
    <p:extLst>
      <p:ext uri="{BB962C8B-B14F-4D97-AF65-F5344CB8AC3E}">
        <p14:creationId xmlns:p14="http://schemas.microsoft.com/office/powerpoint/2010/main" val="2493486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64</a:t>
            </a:fld>
            <a:endParaRPr lang="en-GB"/>
          </a:p>
        </p:txBody>
      </p:sp>
    </p:spTree>
    <p:extLst>
      <p:ext uri="{BB962C8B-B14F-4D97-AF65-F5344CB8AC3E}">
        <p14:creationId xmlns:p14="http://schemas.microsoft.com/office/powerpoint/2010/main" val="22221520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65</a:t>
            </a:fld>
            <a:endParaRPr lang="en-GB"/>
          </a:p>
        </p:txBody>
      </p:sp>
    </p:spTree>
    <p:extLst>
      <p:ext uri="{BB962C8B-B14F-4D97-AF65-F5344CB8AC3E}">
        <p14:creationId xmlns:p14="http://schemas.microsoft.com/office/powerpoint/2010/main" val="26905912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66</a:t>
            </a:fld>
            <a:endParaRPr lang="en-GB"/>
          </a:p>
        </p:txBody>
      </p:sp>
    </p:spTree>
    <p:extLst>
      <p:ext uri="{BB962C8B-B14F-4D97-AF65-F5344CB8AC3E}">
        <p14:creationId xmlns:p14="http://schemas.microsoft.com/office/powerpoint/2010/main" val="33092501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67</a:t>
            </a:fld>
            <a:endParaRPr lang="en-GB"/>
          </a:p>
        </p:txBody>
      </p:sp>
    </p:spTree>
    <p:extLst>
      <p:ext uri="{BB962C8B-B14F-4D97-AF65-F5344CB8AC3E}">
        <p14:creationId xmlns:p14="http://schemas.microsoft.com/office/powerpoint/2010/main" val="37640241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68</a:t>
            </a:fld>
            <a:endParaRPr lang="en-GB"/>
          </a:p>
        </p:txBody>
      </p:sp>
    </p:spTree>
    <p:extLst>
      <p:ext uri="{BB962C8B-B14F-4D97-AF65-F5344CB8AC3E}">
        <p14:creationId xmlns:p14="http://schemas.microsoft.com/office/powerpoint/2010/main" val="649952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69</a:t>
            </a:fld>
            <a:endParaRPr lang="en-GB"/>
          </a:p>
        </p:txBody>
      </p:sp>
    </p:spTree>
    <p:extLst>
      <p:ext uri="{BB962C8B-B14F-4D97-AF65-F5344CB8AC3E}">
        <p14:creationId xmlns:p14="http://schemas.microsoft.com/office/powerpoint/2010/main" val="580520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70</a:t>
            </a:fld>
            <a:endParaRPr lang="en-GB"/>
          </a:p>
        </p:txBody>
      </p:sp>
    </p:spTree>
    <p:extLst>
      <p:ext uri="{BB962C8B-B14F-4D97-AF65-F5344CB8AC3E}">
        <p14:creationId xmlns:p14="http://schemas.microsoft.com/office/powerpoint/2010/main" val="40577700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71</a:t>
            </a:fld>
            <a:endParaRPr lang="en-GB"/>
          </a:p>
        </p:txBody>
      </p:sp>
    </p:spTree>
    <p:extLst>
      <p:ext uri="{BB962C8B-B14F-4D97-AF65-F5344CB8AC3E}">
        <p14:creationId xmlns:p14="http://schemas.microsoft.com/office/powerpoint/2010/main" val="18949931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72</a:t>
            </a:fld>
            <a:endParaRPr lang="en-GB"/>
          </a:p>
        </p:txBody>
      </p:sp>
    </p:spTree>
    <p:extLst>
      <p:ext uri="{BB962C8B-B14F-4D97-AF65-F5344CB8AC3E}">
        <p14:creationId xmlns:p14="http://schemas.microsoft.com/office/powerpoint/2010/main" val="10063975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73</a:t>
            </a:fld>
            <a:endParaRPr lang="en-GB"/>
          </a:p>
        </p:txBody>
      </p:sp>
    </p:spTree>
    <p:extLst>
      <p:ext uri="{BB962C8B-B14F-4D97-AF65-F5344CB8AC3E}">
        <p14:creationId xmlns:p14="http://schemas.microsoft.com/office/powerpoint/2010/main" val="11074071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74</a:t>
            </a:fld>
            <a:endParaRPr lang="en-GB"/>
          </a:p>
        </p:txBody>
      </p:sp>
    </p:spTree>
    <p:extLst>
      <p:ext uri="{BB962C8B-B14F-4D97-AF65-F5344CB8AC3E}">
        <p14:creationId xmlns:p14="http://schemas.microsoft.com/office/powerpoint/2010/main" val="6874745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75</a:t>
            </a:fld>
            <a:endParaRPr lang="en-GB"/>
          </a:p>
        </p:txBody>
      </p:sp>
    </p:spTree>
    <p:extLst>
      <p:ext uri="{BB962C8B-B14F-4D97-AF65-F5344CB8AC3E}">
        <p14:creationId xmlns:p14="http://schemas.microsoft.com/office/powerpoint/2010/main" val="36193668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76</a:t>
            </a:fld>
            <a:endParaRPr lang="en-GB"/>
          </a:p>
        </p:txBody>
      </p:sp>
    </p:spTree>
    <p:extLst>
      <p:ext uri="{BB962C8B-B14F-4D97-AF65-F5344CB8AC3E}">
        <p14:creationId xmlns:p14="http://schemas.microsoft.com/office/powerpoint/2010/main" val="14507011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77</a:t>
            </a:fld>
            <a:endParaRPr lang="en-GB"/>
          </a:p>
        </p:txBody>
      </p:sp>
    </p:spTree>
    <p:extLst>
      <p:ext uri="{BB962C8B-B14F-4D97-AF65-F5344CB8AC3E}">
        <p14:creationId xmlns:p14="http://schemas.microsoft.com/office/powerpoint/2010/main" val="15484033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78</a:t>
            </a:fld>
            <a:endParaRPr lang="en-GB"/>
          </a:p>
        </p:txBody>
      </p:sp>
    </p:spTree>
    <p:extLst>
      <p:ext uri="{BB962C8B-B14F-4D97-AF65-F5344CB8AC3E}">
        <p14:creationId xmlns:p14="http://schemas.microsoft.com/office/powerpoint/2010/main" val="30534672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79</a:t>
            </a:fld>
            <a:endParaRPr lang="en-GB"/>
          </a:p>
        </p:txBody>
      </p:sp>
    </p:spTree>
    <p:extLst>
      <p:ext uri="{BB962C8B-B14F-4D97-AF65-F5344CB8AC3E}">
        <p14:creationId xmlns:p14="http://schemas.microsoft.com/office/powerpoint/2010/main" val="35257842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80</a:t>
            </a:fld>
            <a:endParaRPr lang="en-GB"/>
          </a:p>
        </p:txBody>
      </p:sp>
    </p:spTree>
    <p:extLst>
      <p:ext uri="{BB962C8B-B14F-4D97-AF65-F5344CB8AC3E}">
        <p14:creationId xmlns:p14="http://schemas.microsoft.com/office/powerpoint/2010/main" val="36750396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81</a:t>
            </a:fld>
            <a:endParaRPr lang="en-GB"/>
          </a:p>
        </p:txBody>
      </p:sp>
    </p:spTree>
    <p:extLst>
      <p:ext uri="{BB962C8B-B14F-4D97-AF65-F5344CB8AC3E}">
        <p14:creationId xmlns:p14="http://schemas.microsoft.com/office/powerpoint/2010/main" val="8056199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82</a:t>
            </a:fld>
            <a:endParaRPr lang="en-GB"/>
          </a:p>
        </p:txBody>
      </p:sp>
    </p:spTree>
    <p:extLst>
      <p:ext uri="{BB962C8B-B14F-4D97-AF65-F5344CB8AC3E}">
        <p14:creationId xmlns:p14="http://schemas.microsoft.com/office/powerpoint/2010/main" val="35958264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83</a:t>
            </a:fld>
            <a:endParaRPr lang="en-GB"/>
          </a:p>
        </p:txBody>
      </p:sp>
    </p:spTree>
    <p:extLst>
      <p:ext uri="{BB962C8B-B14F-4D97-AF65-F5344CB8AC3E}">
        <p14:creationId xmlns:p14="http://schemas.microsoft.com/office/powerpoint/2010/main" val="29207773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84</a:t>
            </a:fld>
            <a:endParaRPr lang="en-GB"/>
          </a:p>
        </p:txBody>
      </p:sp>
    </p:spTree>
    <p:extLst>
      <p:ext uri="{BB962C8B-B14F-4D97-AF65-F5344CB8AC3E}">
        <p14:creationId xmlns:p14="http://schemas.microsoft.com/office/powerpoint/2010/main" val="5686024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85</a:t>
            </a:fld>
            <a:endParaRPr lang="en-GB"/>
          </a:p>
        </p:txBody>
      </p:sp>
    </p:spTree>
    <p:extLst>
      <p:ext uri="{BB962C8B-B14F-4D97-AF65-F5344CB8AC3E}">
        <p14:creationId xmlns:p14="http://schemas.microsoft.com/office/powerpoint/2010/main" val="17315116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86</a:t>
            </a:fld>
            <a:endParaRPr lang="en-GB"/>
          </a:p>
        </p:txBody>
      </p:sp>
    </p:spTree>
    <p:extLst>
      <p:ext uri="{BB962C8B-B14F-4D97-AF65-F5344CB8AC3E}">
        <p14:creationId xmlns:p14="http://schemas.microsoft.com/office/powerpoint/2010/main" val="42488584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87</a:t>
            </a:fld>
            <a:endParaRPr lang="en-GB"/>
          </a:p>
        </p:txBody>
      </p:sp>
    </p:spTree>
    <p:extLst>
      <p:ext uri="{BB962C8B-B14F-4D97-AF65-F5344CB8AC3E}">
        <p14:creationId xmlns:p14="http://schemas.microsoft.com/office/powerpoint/2010/main" val="34922391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88</a:t>
            </a:fld>
            <a:endParaRPr lang="en-GB"/>
          </a:p>
        </p:txBody>
      </p:sp>
    </p:spTree>
    <p:extLst>
      <p:ext uri="{BB962C8B-B14F-4D97-AF65-F5344CB8AC3E}">
        <p14:creationId xmlns:p14="http://schemas.microsoft.com/office/powerpoint/2010/main" val="16943367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89</a:t>
            </a:fld>
            <a:endParaRPr lang="en-GB"/>
          </a:p>
        </p:txBody>
      </p:sp>
    </p:spTree>
    <p:extLst>
      <p:ext uri="{BB962C8B-B14F-4D97-AF65-F5344CB8AC3E}">
        <p14:creationId xmlns:p14="http://schemas.microsoft.com/office/powerpoint/2010/main" val="34386438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90</a:t>
            </a:fld>
            <a:endParaRPr lang="en-GB"/>
          </a:p>
        </p:txBody>
      </p:sp>
    </p:spTree>
    <p:extLst>
      <p:ext uri="{BB962C8B-B14F-4D97-AF65-F5344CB8AC3E}">
        <p14:creationId xmlns:p14="http://schemas.microsoft.com/office/powerpoint/2010/main" val="13865967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91</a:t>
            </a:fld>
            <a:endParaRPr lang="en-GB"/>
          </a:p>
        </p:txBody>
      </p:sp>
    </p:spTree>
    <p:extLst>
      <p:ext uri="{BB962C8B-B14F-4D97-AF65-F5344CB8AC3E}">
        <p14:creationId xmlns:p14="http://schemas.microsoft.com/office/powerpoint/2010/main" val="39466772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92</a:t>
            </a:fld>
            <a:endParaRPr lang="en-GB"/>
          </a:p>
        </p:txBody>
      </p:sp>
    </p:spTree>
    <p:extLst>
      <p:ext uri="{BB962C8B-B14F-4D97-AF65-F5344CB8AC3E}">
        <p14:creationId xmlns:p14="http://schemas.microsoft.com/office/powerpoint/2010/main" val="23994801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93</a:t>
            </a:fld>
            <a:endParaRPr lang="en-GB"/>
          </a:p>
        </p:txBody>
      </p:sp>
    </p:spTree>
    <p:extLst>
      <p:ext uri="{BB962C8B-B14F-4D97-AF65-F5344CB8AC3E}">
        <p14:creationId xmlns:p14="http://schemas.microsoft.com/office/powerpoint/2010/main" val="8863956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94</a:t>
            </a:fld>
            <a:endParaRPr lang="en-GB"/>
          </a:p>
        </p:txBody>
      </p:sp>
    </p:spTree>
    <p:extLst>
      <p:ext uri="{BB962C8B-B14F-4D97-AF65-F5344CB8AC3E}">
        <p14:creationId xmlns:p14="http://schemas.microsoft.com/office/powerpoint/2010/main" val="16253258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95</a:t>
            </a:fld>
            <a:endParaRPr lang="en-GB"/>
          </a:p>
        </p:txBody>
      </p:sp>
    </p:spTree>
    <p:extLst>
      <p:ext uri="{BB962C8B-B14F-4D97-AF65-F5344CB8AC3E}">
        <p14:creationId xmlns:p14="http://schemas.microsoft.com/office/powerpoint/2010/main" val="40195031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96</a:t>
            </a:fld>
            <a:endParaRPr lang="en-GB"/>
          </a:p>
        </p:txBody>
      </p:sp>
    </p:spTree>
    <p:extLst>
      <p:ext uri="{BB962C8B-B14F-4D97-AF65-F5344CB8AC3E}">
        <p14:creationId xmlns:p14="http://schemas.microsoft.com/office/powerpoint/2010/main" val="354788716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97</a:t>
            </a:fld>
            <a:endParaRPr lang="en-GB"/>
          </a:p>
        </p:txBody>
      </p:sp>
    </p:spTree>
    <p:extLst>
      <p:ext uri="{BB962C8B-B14F-4D97-AF65-F5344CB8AC3E}">
        <p14:creationId xmlns:p14="http://schemas.microsoft.com/office/powerpoint/2010/main" val="34819210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98</a:t>
            </a:fld>
            <a:endParaRPr lang="en-GB"/>
          </a:p>
        </p:txBody>
      </p:sp>
    </p:spTree>
    <p:extLst>
      <p:ext uri="{BB962C8B-B14F-4D97-AF65-F5344CB8AC3E}">
        <p14:creationId xmlns:p14="http://schemas.microsoft.com/office/powerpoint/2010/main" val="13716616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99</a:t>
            </a:fld>
            <a:endParaRPr lang="en-GB"/>
          </a:p>
        </p:txBody>
      </p:sp>
    </p:spTree>
    <p:extLst>
      <p:ext uri="{BB962C8B-B14F-4D97-AF65-F5344CB8AC3E}">
        <p14:creationId xmlns:p14="http://schemas.microsoft.com/office/powerpoint/2010/main" val="27392788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100</a:t>
            </a:fld>
            <a:endParaRPr lang="en-GB"/>
          </a:p>
        </p:txBody>
      </p:sp>
    </p:spTree>
    <p:extLst>
      <p:ext uri="{BB962C8B-B14F-4D97-AF65-F5344CB8AC3E}">
        <p14:creationId xmlns:p14="http://schemas.microsoft.com/office/powerpoint/2010/main" val="30624467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101</a:t>
            </a:fld>
            <a:endParaRPr lang="en-GB"/>
          </a:p>
        </p:txBody>
      </p:sp>
    </p:spTree>
    <p:extLst>
      <p:ext uri="{BB962C8B-B14F-4D97-AF65-F5344CB8AC3E}">
        <p14:creationId xmlns:p14="http://schemas.microsoft.com/office/powerpoint/2010/main" val="31167615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102</a:t>
            </a:fld>
            <a:endParaRPr lang="en-GB"/>
          </a:p>
        </p:txBody>
      </p:sp>
    </p:spTree>
    <p:extLst>
      <p:ext uri="{BB962C8B-B14F-4D97-AF65-F5344CB8AC3E}">
        <p14:creationId xmlns:p14="http://schemas.microsoft.com/office/powerpoint/2010/main" val="44904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103</a:t>
            </a:fld>
            <a:endParaRPr lang="en-GB"/>
          </a:p>
        </p:txBody>
      </p:sp>
    </p:spTree>
    <p:extLst>
      <p:ext uri="{BB962C8B-B14F-4D97-AF65-F5344CB8AC3E}">
        <p14:creationId xmlns:p14="http://schemas.microsoft.com/office/powerpoint/2010/main" val="3420022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104</a:t>
            </a:fld>
            <a:endParaRPr lang="en-GB"/>
          </a:p>
        </p:txBody>
      </p:sp>
    </p:spTree>
    <p:extLst>
      <p:ext uri="{BB962C8B-B14F-4D97-AF65-F5344CB8AC3E}">
        <p14:creationId xmlns:p14="http://schemas.microsoft.com/office/powerpoint/2010/main" val="3337983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81211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yellow orange and green rectangle with white text&#10;&#10;Description automatically generated">
            <a:extLst>
              <a:ext uri="{FF2B5EF4-FFF2-40B4-BE49-F238E27FC236}">
                <a16:creationId xmlns:a16="http://schemas.microsoft.com/office/drawing/2014/main" id="{136D2F76-05FF-15A7-4BB2-46FD3D4A8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277227916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descr="A yellow and blue letters on a black background&#10;&#10;Description automatically generated">
            <a:extLst>
              <a:ext uri="{FF2B5EF4-FFF2-40B4-BE49-F238E27FC236}">
                <a16:creationId xmlns:a16="http://schemas.microsoft.com/office/drawing/2014/main" id="{49547D82-8065-239D-6802-7E1420DB3E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00657" y="230188"/>
            <a:ext cx="1306286" cy="735874"/>
          </a:xfrm>
          <a:prstGeom prst="rect">
            <a:avLst/>
          </a:prstGeom>
        </p:spPr>
      </p:pic>
    </p:spTree>
    <p:extLst>
      <p:ext uri="{BB962C8B-B14F-4D97-AF65-F5344CB8AC3E}">
        <p14:creationId xmlns:p14="http://schemas.microsoft.com/office/powerpoint/2010/main" val="117971319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colorful squares with white letters&#10;&#10;Description automatically generated">
            <a:extLst>
              <a:ext uri="{FF2B5EF4-FFF2-40B4-BE49-F238E27FC236}">
                <a16:creationId xmlns:a16="http://schemas.microsoft.com/office/drawing/2014/main" id="{C3832E3B-F1D1-CD2D-A5B8-40965E9244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59573" y="163285"/>
            <a:ext cx="1792941" cy="609600"/>
          </a:xfrm>
          <a:prstGeom prst="rect">
            <a:avLst/>
          </a:prstGeom>
        </p:spPr>
      </p:pic>
    </p:spTree>
    <p:extLst>
      <p:ext uri="{BB962C8B-B14F-4D97-AF65-F5344CB8AC3E}">
        <p14:creationId xmlns:p14="http://schemas.microsoft.com/office/powerpoint/2010/main" val="147681555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a:extLst>
              <a:ext uri="{FF2B5EF4-FFF2-40B4-BE49-F238E27FC236}">
                <a16:creationId xmlns:a16="http://schemas.microsoft.com/office/drawing/2014/main" id="{F7AE051C-6B72-1589-9CEA-AE790E0E68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48084" y="312586"/>
            <a:ext cx="1970865" cy="808644"/>
          </a:xfrm>
          <a:prstGeom prst="rect">
            <a:avLst/>
          </a:prstGeom>
        </p:spPr>
      </p:pic>
    </p:spTree>
    <p:extLst>
      <p:ext uri="{BB962C8B-B14F-4D97-AF65-F5344CB8AC3E}">
        <p14:creationId xmlns:p14="http://schemas.microsoft.com/office/powerpoint/2010/main" val="286415243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A yellow orange and green rectangle with white text&#10;&#10;Description automatically generated">
            <a:extLst>
              <a:ext uri="{FF2B5EF4-FFF2-40B4-BE49-F238E27FC236}">
                <a16:creationId xmlns:a16="http://schemas.microsoft.com/office/drawing/2014/main" id="{4315F912-C7EF-28D9-BA97-AB01E0E5B4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1661729594"/>
      </p:ext>
    </p:extLst>
  </p:cSld>
  <p:clrMapOvr>
    <a:masterClrMapping/>
  </p:clrMapOvr>
  <p:transition/>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7200" b="1">
                <a:solidFill>
                  <a:schemeClr val="bg1"/>
                </a:solidFill>
              </a:defRPr>
            </a:lvl1pPr>
          </a:lstStyle>
          <a:p>
            <a:r>
              <a:rPr lang="en-GB"/>
              <a:t>Communication</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16" name="Picture 15" descr="A logo for a child's development program&#10;&#10;Description automatically generated">
            <a:extLst>
              <a:ext uri="{FF2B5EF4-FFF2-40B4-BE49-F238E27FC236}">
                <a16:creationId xmlns:a16="http://schemas.microsoft.com/office/drawing/2014/main" id="{045D175E-46F8-08A8-A888-25046919654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65082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EE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592263"/>
            <a:ext cx="9144000" cy="2387600"/>
          </a:xfrm>
        </p:spPr>
        <p:txBody>
          <a:bodyPr anchor="b"/>
          <a:lstStyle>
            <a:lvl1pPr algn="ctr">
              <a:defRPr sz="7200" b="1">
                <a:solidFill>
                  <a:schemeClr val="bg1"/>
                </a:solidFill>
              </a:defRPr>
            </a:lvl1pPr>
          </a:lstStyle>
          <a:p>
            <a:r>
              <a:rPr lang="en-GB"/>
              <a:t>Health and Physical Development</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40719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EA0F9F2F-A340-CD7A-85E7-5375D1CA4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2423491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General</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F1784FDF-AED9-056C-9DB2-12A74075440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3477049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Learning</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98A86A4C-0B49-CAFA-42C3-68AED117A37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82469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Behaviour</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35F00501-F586-173E-4A02-1CA2781499D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728043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2A41E-3861-4A2F-BA10-4830751C6F09}"/>
              </a:ext>
            </a:extLst>
          </p:cNvPr>
          <p:cNvSpPr>
            <a:spLocks noGrp="1"/>
          </p:cNvSpPr>
          <p:nvPr>
            <p:ph type="dt" sz="half" idx="10"/>
          </p:nvPr>
        </p:nvSpPr>
        <p:spPr/>
        <p:txBody>
          <a:bodyPr/>
          <a:lstStyle/>
          <a:p>
            <a:fld id="{45D0155F-C9DA-46BB-8F71-86D8D8EAF496}" type="datetimeFigureOut">
              <a:rPr lang="en-GB" smtClean="0"/>
              <a:t>11/07/2024</a:t>
            </a:fld>
            <a:endParaRPr lang="en-GB"/>
          </a:p>
        </p:txBody>
      </p:sp>
      <p:sp>
        <p:nvSpPr>
          <p:cNvPr id="3" name="Footer Placeholder 2">
            <a:extLst>
              <a:ext uri="{FF2B5EF4-FFF2-40B4-BE49-F238E27FC236}">
                <a16:creationId xmlns:a16="http://schemas.microsoft.com/office/drawing/2014/main" id="{BBD093C6-887A-442F-B04F-413E3F6326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1BF153-B2A7-47C3-88BD-545486CD32D7}"/>
              </a:ext>
            </a:extLst>
          </p:cNvPr>
          <p:cNvSpPr>
            <a:spLocks noGrp="1"/>
          </p:cNvSpPr>
          <p:nvPr>
            <p:ph type="sldNum" sz="quarter" idx="12"/>
          </p:nvPr>
        </p:nvSpPr>
        <p:spPr/>
        <p:txBody>
          <a:bodyPr/>
          <a:lstStyle/>
          <a:p>
            <a:fld id="{8065B82F-3153-479C-935D-CB5B2B2CA7E2}" type="slidenum">
              <a:rPr lang="en-GB" smtClean="0"/>
              <a:t>‹#›</a:t>
            </a:fld>
            <a:endParaRPr lang="en-GB"/>
          </a:p>
        </p:txBody>
      </p:sp>
    </p:spTree>
    <p:extLst>
      <p:ext uri="{BB962C8B-B14F-4D97-AF65-F5344CB8AC3E}">
        <p14:creationId xmlns:p14="http://schemas.microsoft.com/office/powerpoint/2010/main" val="296773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9C9"/>
        </a:solidFill>
        <a:effectLst/>
      </p:bgPr>
    </p:bg>
    <p:spTree>
      <p:nvGrpSpPr>
        <p:cNvPr id="1" name=""/>
        <p:cNvGrpSpPr/>
        <p:nvPr/>
      </p:nvGrpSpPr>
      <p:grpSpPr>
        <a:xfrm>
          <a:off x="0" y="0"/>
          <a:ext cx="0" cy="0"/>
          <a:chOff x="0" y="0"/>
          <a:chExt cx="0" cy="0"/>
        </a:xfrm>
      </p:grpSpPr>
      <p:sp>
        <p:nvSpPr>
          <p:cNvPr id="8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bIns="45718" anchor="t" anchorCtr="0">
            <a:noAutofit/>
          </a:bodyPr>
          <a:lstStyle/>
          <a:p>
            <a:pPr defTabSz="1218600">
              <a:defRPr/>
            </a:pPr>
            <a:endParaRPr lang="en-GB" sz="800">
              <a:solidFill>
                <a:srgbClr val="595959"/>
              </a:solidFill>
              <a:cs typeface="Arial" pitchFamily="34" charset="0"/>
            </a:endParaRPr>
          </a:p>
        </p:txBody>
      </p:sp>
      <p:sp>
        <p:nvSpPr>
          <p:cNvPr id="11" name="Slide Number">
            <a:extLst>
              <a:ext uri="{FF2B5EF4-FFF2-40B4-BE49-F238E27FC236}">
                <a16:creationId xmlns:a16="http://schemas.microsoft.com/office/drawing/2014/main" id="{5870C9C2-86E8-C941-E94E-416D469C209C}"/>
              </a:ext>
            </a:extLst>
          </p:cNvPr>
          <p:cNvSpPr txBox="1">
            <a:spLocks noGrp="1"/>
          </p:cNvSpPr>
          <p:nvPr>
            <p:ph type="sldNum" sz="quarter" idx="4"/>
          </p:nvPr>
        </p:nvSpPr>
        <p:spPr>
          <a:xfrm flipH="1">
            <a:off x="9004300" y="6400800"/>
            <a:ext cx="2451100" cy="368301"/>
          </a:xfrm>
          <a:prstGeom prst="rect">
            <a:avLst/>
          </a:prstGeom>
        </p:spPr>
        <p:txBody>
          <a:bodyPr/>
          <a:lstStyle>
            <a:lvl1pPr algn="r">
              <a:defRPr sz="1200" b="1">
                <a:solidFill>
                  <a:schemeClr val="bg1"/>
                </a:solidFill>
                <a:latin typeface="Arial" panose="020B0604020202020204" pitchFamily="34" charset="0"/>
                <a:cs typeface="Arial" panose="020B0604020202020204" pitchFamily="34" charset="0"/>
              </a:defRPr>
            </a:lvl1pPr>
          </a:lstStyle>
          <a:p>
            <a:fld id="{86CB4B4D-7CA3-9044-876B-883B54F8677D}" type="slidenum">
              <a:rPr lang="en-GB" smtClean="0"/>
              <a:pPr/>
              <a:t>‹#›</a:t>
            </a:fld>
            <a:endParaRPr lang="en-GB"/>
          </a:p>
        </p:txBody>
      </p:sp>
      <p:pic>
        <p:nvPicPr>
          <p:cNvPr id="13" name="Picture 12">
            <a:extLst>
              <a:ext uri="{FF2B5EF4-FFF2-40B4-BE49-F238E27FC236}">
                <a16:creationId xmlns:a16="http://schemas.microsoft.com/office/drawing/2014/main" id="{54872B4E-7B73-8062-8552-B6D0EF4A4A63}"/>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6200000">
            <a:off x="2873" y="-2874"/>
            <a:ext cx="977159" cy="982907"/>
          </a:xfrm>
          <a:prstGeom prst="rect">
            <a:avLst/>
          </a:prstGeom>
        </p:spPr>
      </p:pic>
      <p:sp>
        <p:nvSpPr>
          <p:cNvPr id="15" name="Rectangle 14">
            <a:extLst>
              <a:ext uri="{FF2B5EF4-FFF2-40B4-BE49-F238E27FC236}">
                <a16:creationId xmlns:a16="http://schemas.microsoft.com/office/drawing/2014/main" id="{E5D75E6E-27E0-A169-4B82-8D2E3B557FA5}"/>
              </a:ext>
            </a:extLst>
          </p:cNvPr>
          <p:cNvSpPr/>
          <p:nvPr userDrawn="1"/>
        </p:nvSpPr>
        <p:spPr>
          <a:xfrm>
            <a:off x="-21021" y="6176963"/>
            <a:ext cx="12213021" cy="681037"/>
          </a:xfrm>
          <a:prstGeom prst="rect">
            <a:avLst/>
          </a:prstGeom>
          <a:solidFill>
            <a:srgbClr val="46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000" b="1" spc="0"/>
          </a:p>
        </p:txBody>
      </p:sp>
      <p:sp>
        <p:nvSpPr>
          <p:cNvPr id="17" name="TextBox 16">
            <a:extLst>
              <a:ext uri="{FF2B5EF4-FFF2-40B4-BE49-F238E27FC236}">
                <a16:creationId xmlns:a16="http://schemas.microsoft.com/office/drawing/2014/main" id="{F2393898-E10E-FED5-F3D1-7E4719E1D04D}"/>
              </a:ext>
            </a:extLst>
          </p:cNvPr>
          <p:cNvSpPr txBox="1"/>
          <p:nvPr userDrawn="1"/>
        </p:nvSpPr>
        <p:spPr>
          <a:xfrm>
            <a:off x="1784884" y="6367406"/>
            <a:ext cx="6117020" cy="338554"/>
          </a:xfrm>
          <a:prstGeom prst="rect">
            <a:avLst/>
          </a:prstGeom>
          <a:noFill/>
        </p:spPr>
        <p:txBody>
          <a:bodyPr wrap="square">
            <a:spAutoFit/>
          </a:bodyPr>
          <a:lstStyle/>
          <a:p>
            <a:pPr algn="l"/>
            <a:r>
              <a:rPr lang="en-US" sz="1600" b="1" i="0" spc="0">
                <a:solidFill>
                  <a:schemeClr val="bg1"/>
                </a:solidFill>
                <a:latin typeface="Arial" panose="020B0604020202020204" pitchFamily="34" charset="0"/>
                <a:cs typeface="Arial" panose="020B0604020202020204" pitchFamily="34" charset="0"/>
              </a:rPr>
              <a:t>experts by experience</a:t>
            </a:r>
          </a:p>
        </p:txBody>
      </p:sp>
      <p:pic>
        <p:nvPicPr>
          <p:cNvPr id="10" name="Picture 9"/>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11211966" y="5877968"/>
            <a:ext cx="977159" cy="982907"/>
          </a:xfrm>
          <a:prstGeom prst="rect">
            <a:avLst/>
          </a:prstGeom>
        </p:spPr>
      </p:pic>
      <p:pic>
        <p:nvPicPr>
          <p:cNvPr id="20" name="Picture 19" descr="A picture containing font, graphics, logo, graphic design&#10;&#10;Description automatically generated">
            <a:extLst>
              <a:ext uri="{FF2B5EF4-FFF2-40B4-BE49-F238E27FC236}">
                <a16:creationId xmlns:a16="http://schemas.microsoft.com/office/drawing/2014/main" id="{12686053-37CC-4A39-B2A7-BB91E16B0613}"/>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232193" y="6238992"/>
            <a:ext cx="1486151" cy="556979"/>
          </a:xfrm>
          <a:prstGeom prst="rect">
            <a:avLst/>
          </a:prstGeom>
        </p:spPr>
      </p:pic>
      <p:sp>
        <p:nvSpPr>
          <p:cNvPr id="2" name="AutoShape 2">
            <a:extLst>
              <a:ext uri="{FF2B5EF4-FFF2-40B4-BE49-F238E27FC236}">
                <a16:creationId xmlns:a16="http://schemas.microsoft.com/office/drawing/2014/main" id="{0DAC5B98-2877-478E-004A-0CB19F462F89}"/>
              </a:ext>
            </a:extLst>
          </p:cNvPr>
          <p:cNvSpPr>
            <a:spLocks noChangeAspect="1" noChangeArrowheads="1"/>
          </p:cNvSpPr>
          <p:nvPr userDrawn="1"/>
        </p:nvSpPr>
        <p:spPr bwMode="auto">
          <a:xfrm>
            <a:off x="5943600" y="3276600"/>
            <a:ext cx="3263900" cy="3263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9667314"/>
      </p:ext>
    </p:extLst>
  </p:cSld>
  <p:clrMap bg1="lt1" tx1="dk1" bg2="lt2" tx2="dk2" accent1="accent1" accent2="accent2" accent3="accent3" accent4="accent4" accent5="accent5" accent6="accent6" hlink="hlink" folHlink="folHlink"/>
  <p:sldLayoutIdLst>
    <p:sldLayoutId id="2147483722" r:id="rId1"/>
    <p:sldLayoutId id="2147483729" r:id="rId2"/>
    <p:sldLayoutId id="2147483726" r:id="rId3"/>
    <p:sldLayoutId id="2147483727" r:id="rId4"/>
    <p:sldLayoutId id="2147483728" r:id="rId5"/>
    <p:sldLayoutId id="2147483665" r:id="rId6"/>
    <p:sldLayoutId id="2147483708" r:id="rId7"/>
    <p:sldLayoutId id="2147483705" r:id="rId8"/>
    <p:sldLayoutId id="2147483706" r:id="rId9"/>
    <p:sldLayoutId id="2147483707" r:id="rId10"/>
    <p:sldLayoutId id="2147483709" r:id="rId11"/>
    <p:sldLayoutId id="2147483730" r:id="rId12"/>
  </p:sldLayoutIdLst>
  <p:transition>
    <p:fade/>
  </p:transition>
  <p:hf hdr="0" ftr="0" dt="0"/>
  <p:txStyles>
    <p:titleStyle>
      <a:lvl1pPr algn="l" defTabSz="121860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554" rtl="0" eaLnBrk="1" latinLnBrk="0" hangingPunct="1">
        <a:lnSpc>
          <a:spcPct val="140000"/>
        </a:lnSpc>
        <a:spcBef>
          <a:spcPts val="0"/>
        </a:spcBef>
        <a:spcAft>
          <a:spcPts val="0"/>
        </a:spcAft>
        <a:buClr>
          <a:schemeClr val="accent2"/>
        </a:buClr>
        <a:buSzPct val="85000"/>
        <a:buFont typeface="Wingdings" pitchFamily="2" charset="2"/>
        <a:buNone/>
        <a:defRPr sz="2000" kern="1200" baseline="0">
          <a:solidFill>
            <a:schemeClr val="tx1"/>
          </a:solidFill>
          <a:latin typeface="+mn-lt"/>
          <a:ea typeface="+mn-ea"/>
          <a:cs typeface="+mn-cs"/>
        </a:defRPr>
      </a:lvl1pPr>
      <a:lvl2pPr marL="276098" indent="-276098" algn="l" defTabSz="357554" rtl="0" eaLnBrk="1" latinLnBrk="0" hangingPunct="1">
        <a:lnSpc>
          <a:spcPct val="140000"/>
        </a:lnSpc>
        <a:spcBef>
          <a:spcPts val="0"/>
        </a:spcBef>
        <a:spcAft>
          <a:spcPts val="0"/>
        </a:spcAft>
        <a:buClr>
          <a:schemeClr val="accent2"/>
        </a:buClr>
        <a:buSzPct val="85000"/>
        <a:buFont typeface="Wingdings" pitchFamily="2" charset="2"/>
        <a:buChar char="n"/>
        <a:defRPr sz="2000" b="0" kern="1200">
          <a:solidFill>
            <a:schemeClr val="tx1"/>
          </a:solidFill>
          <a:latin typeface="+mn-lt"/>
          <a:ea typeface="+mn-ea"/>
          <a:cs typeface="+mn-cs"/>
        </a:defRPr>
      </a:lvl2pPr>
      <a:lvl3pPr marL="522058" indent="-250710"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a:solidFill>
            <a:schemeClr val="tx1"/>
          </a:solidFill>
          <a:latin typeface="+mn-lt"/>
          <a:ea typeface="+mn-ea"/>
          <a:cs typeface="+mn-cs"/>
        </a:defRPr>
      </a:lvl3pPr>
      <a:lvl4pPr marL="755296" indent="-241187"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baseline="0">
          <a:solidFill>
            <a:schemeClr val="tx1"/>
          </a:solidFill>
          <a:latin typeface="+mn-lt"/>
          <a:ea typeface="+mn-ea"/>
          <a:cs typeface="+mn-cs"/>
        </a:defRPr>
      </a:lvl4pPr>
      <a:lvl5pPr marL="964744" indent="-212624" algn="l" defTabSz="357554" rtl="0" eaLnBrk="1" latinLnBrk="0" hangingPunct="1">
        <a:lnSpc>
          <a:spcPct val="140000"/>
        </a:lnSpc>
        <a:spcBef>
          <a:spcPts val="0"/>
        </a:spcBef>
        <a:spcAft>
          <a:spcPts val="0"/>
        </a:spcAft>
        <a:buClr>
          <a:schemeClr val="tx1"/>
        </a:buClr>
        <a:buSzPct val="75000"/>
        <a:buFont typeface="Wingdings" pitchFamily="2" charset="2"/>
        <a:buChar char=""/>
        <a:defRPr sz="1900" kern="1200">
          <a:solidFill>
            <a:schemeClr val="tx1"/>
          </a:solidFill>
          <a:latin typeface="+mn-lt"/>
          <a:ea typeface="+mn-ea"/>
          <a:cs typeface="+mn-cs"/>
        </a:defRPr>
      </a:lvl5pPr>
      <a:lvl6pPr marL="1145642" indent="-180898" algn="l" defTabSz="357554" rtl="0" eaLnBrk="1" latinLnBrk="0" hangingPunct="1">
        <a:lnSpc>
          <a:spcPct val="140000"/>
        </a:lnSpc>
        <a:spcBef>
          <a:spcPts val="0"/>
        </a:spcBef>
        <a:spcAft>
          <a:spcPts val="0"/>
        </a:spcAft>
        <a:buClr>
          <a:schemeClr val="tx1"/>
        </a:buClr>
        <a:buSzPct val="75000"/>
        <a:buFont typeface="Wingdings" pitchFamily="2" charset="2"/>
        <a:buChar char=""/>
        <a:defRPr sz="1500" kern="1200" baseline="0">
          <a:solidFill>
            <a:schemeClr val="tx1"/>
          </a:solidFill>
          <a:latin typeface="+mn-lt"/>
          <a:ea typeface="+mn-ea"/>
          <a:cs typeface="+mn-cs"/>
        </a:defRPr>
      </a:lvl6pPr>
      <a:lvl7pPr marL="3960426"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720"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013"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600" rtl="0" eaLnBrk="1" latinLnBrk="0" hangingPunct="1">
        <a:defRPr sz="2400" kern="1200">
          <a:solidFill>
            <a:schemeClr val="tx1"/>
          </a:solidFill>
          <a:latin typeface="+mn-lt"/>
          <a:ea typeface="+mn-ea"/>
          <a:cs typeface="+mn-cs"/>
        </a:defRPr>
      </a:lvl1pPr>
      <a:lvl2pPr marL="609283" algn="l" defTabSz="1218600" rtl="0" eaLnBrk="1" latinLnBrk="0" hangingPunct="1">
        <a:defRPr sz="2400" kern="1200">
          <a:solidFill>
            <a:schemeClr val="tx1"/>
          </a:solidFill>
          <a:latin typeface="+mn-lt"/>
          <a:ea typeface="+mn-ea"/>
          <a:cs typeface="+mn-cs"/>
        </a:defRPr>
      </a:lvl2pPr>
      <a:lvl3pPr marL="1218600" algn="l" defTabSz="1218600" rtl="0" eaLnBrk="1" latinLnBrk="0" hangingPunct="1">
        <a:defRPr sz="2400" kern="1200">
          <a:solidFill>
            <a:schemeClr val="tx1"/>
          </a:solidFill>
          <a:latin typeface="+mn-lt"/>
          <a:ea typeface="+mn-ea"/>
          <a:cs typeface="+mn-cs"/>
        </a:defRPr>
      </a:lvl3pPr>
      <a:lvl4pPr marL="1827893" algn="l" defTabSz="1218600" rtl="0" eaLnBrk="1" latinLnBrk="0" hangingPunct="1">
        <a:defRPr sz="2400" kern="1200">
          <a:solidFill>
            <a:schemeClr val="tx1"/>
          </a:solidFill>
          <a:latin typeface="+mn-lt"/>
          <a:ea typeface="+mn-ea"/>
          <a:cs typeface="+mn-cs"/>
        </a:defRPr>
      </a:lvl4pPr>
      <a:lvl5pPr marL="2437198" algn="l" defTabSz="1218600" rtl="0" eaLnBrk="1" latinLnBrk="0" hangingPunct="1">
        <a:defRPr sz="2400" kern="1200">
          <a:solidFill>
            <a:schemeClr val="tx1"/>
          </a:solidFill>
          <a:latin typeface="+mn-lt"/>
          <a:ea typeface="+mn-ea"/>
          <a:cs typeface="+mn-cs"/>
        </a:defRPr>
      </a:lvl5pPr>
      <a:lvl6pPr marL="3046480" algn="l" defTabSz="1218600" rtl="0" eaLnBrk="1" latinLnBrk="0" hangingPunct="1">
        <a:defRPr sz="2400" kern="1200">
          <a:solidFill>
            <a:schemeClr val="tx1"/>
          </a:solidFill>
          <a:latin typeface="+mn-lt"/>
          <a:ea typeface="+mn-ea"/>
          <a:cs typeface="+mn-cs"/>
        </a:defRPr>
      </a:lvl6pPr>
      <a:lvl7pPr marL="3655763" algn="l" defTabSz="1218600" rtl="0" eaLnBrk="1" latinLnBrk="0" hangingPunct="1">
        <a:defRPr sz="2400" kern="1200">
          <a:solidFill>
            <a:schemeClr val="tx1"/>
          </a:solidFill>
          <a:latin typeface="+mn-lt"/>
          <a:ea typeface="+mn-ea"/>
          <a:cs typeface="+mn-cs"/>
        </a:defRPr>
      </a:lvl7pPr>
      <a:lvl8pPr marL="4265067" algn="l" defTabSz="1218600" rtl="0" eaLnBrk="1" latinLnBrk="0" hangingPunct="1">
        <a:defRPr sz="2400" kern="1200">
          <a:solidFill>
            <a:schemeClr val="tx1"/>
          </a:solidFill>
          <a:latin typeface="+mn-lt"/>
          <a:ea typeface="+mn-ea"/>
          <a:cs typeface="+mn-cs"/>
        </a:defRPr>
      </a:lvl8pPr>
      <a:lvl9pPr marL="4874361" algn="l" defTabSz="121860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60">
          <p15:clr>
            <a:srgbClr val="F26B43"/>
          </p15:clr>
        </p15:guide>
        <p15:guide id="5" orient="horz" pos="963">
          <p15:clr>
            <a:srgbClr val="F26B43"/>
          </p15:clr>
        </p15:guide>
        <p15:guide id="6" orient="horz" pos="93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www.youtube.com/watch?v=_r_2rmDYfz4"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3" Type="http://schemas.openxmlformats.org/officeDocument/2006/relationships/diagramLayout" Target="../diagrams/layout5.xml"/><Relationship Id="rId18" Type="http://schemas.openxmlformats.org/officeDocument/2006/relationships/diagramLayout" Target="../diagrams/layout6.xml"/><Relationship Id="rId26" Type="http://schemas.microsoft.com/office/2007/relationships/diagramDrawing" Target="../diagrams/drawing7.xml"/><Relationship Id="rId3" Type="http://schemas.openxmlformats.org/officeDocument/2006/relationships/diagramLayout" Target="../diagrams/layout3.xml"/><Relationship Id="rId21" Type="http://schemas.microsoft.com/office/2007/relationships/diagramDrawing" Target="../diagrams/drawing6.xml"/><Relationship Id="rId34" Type="http://schemas.openxmlformats.org/officeDocument/2006/relationships/diagramQuickStyle" Target="../diagrams/quickStyle9.xml"/><Relationship Id="rId7" Type="http://schemas.openxmlformats.org/officeDocument/2006/relationships/diagramData" Target="../diagrams/data4.xml"/><Relationship Id="rId12" Type="http://schemas.openxmlformats.org/officeDocument/2006/relationships/diagramData" Target="../diagrams/data5.xml"/><Relationship Id="rId17" Type="http://schemas.openxmlformats.org/officeDocument/2006/relationships/diagramData" Target="../diagrams/data6.xml"/><Relationship Id="rId25" Type="http://schemas.openxmlformats.org/officeDocument/2006/relationships/diagramColors" Target="../diagrams/colors7.xml"/><Relationship Id="rId33" Type="http://schemas.openxmlformats.org/officeDocument/2006/relationships/diagramLayout" Target="../diagrams/layout9.xml"/><Relationship Id="rId2" Type="http://schemas.openxmlformats.org/officeDocument/2006/relationships/diagramData" Target="../diagrams/data3.xml"/><Relationship Id="rId16" Type="http://schemas.microsoft.com/office/2007/relationships/diagramDrawing" Target="../diagrams/drawing5.xml"/><Relationship Id="rId20" Type="http://schemas.openxmlformats.org/officeDocument/2006/relationships/diagramColors" Target="../diagrams/colors6.xml"/><Relationship Id="rId29" Type="http://schemas.openxmlformats.org/officeDocument/2006/relationships/diagramQuickStyle" Target="../diagrams/quickStyle8.xml"/><Relationship Id="rId1" Type="http://schemas.openxmlformats.org/officeDocument/2006/relationships/slideLayout" Target="../slideLayouts/slideLayout1.xml"/><Relationship Id="rId6" Type="http://schemas.microsoft.com/office/2007/relationships/diagramDrawing" Target="../diagrams/drawing3.xml"/><Relationship Id="rId11" Type="http://schemas.microsoft.com/office/2007/relationships/diagramDrawing" Target="../diagrams/drawing4.xml"/><Relationship Id="rId24" Type="http://schemas.openxmlformats.org/officeDocument/2006/relationships/diagramQuickStyle" Target="../diagrams/quickStyle7.xml"/><Relationship Id="rId32" Type="http://schemas.openxmlformats.org/officeDocument/2006/relationships/diagramData" Target="../diagrams/data9.xml"/><Relationship Id="rId5" Type="http://schemas.openxmlformats.org/officeDocument/2006/relationships/diagramColors" Target="../diagrams/colors3.xml"/><Relationship Id="rId15" Type="http://schemas.openxmlformats.org/officeDocument/2006/relationships/diagramColors" Target="../diagrams/colors5.xml"/><Relationship Id="rId23" Type="http://schemas.openxmlformats.org/officeDocument/2006/relationships/diagramLayout" Target="../diagrams/layout7.xml"/><Relationship Id="rId28" Type="http://schemas.openxmlformats.org/officeDocument/2006/relationships/diagramLayout" Target="../diagrams/layout8.xml"/><Relationship Id="rId36" Type="http://schemas.microsoft.com/office/2007/relationships/diagramDrawing" Target="../diagrams/drawing9.xml"/><Relationship Id="rId10" Type="http://schemas.openxmlformats.org/officeDocument/2006/relationships/diagramColors" Target="../diagrams/colors4.xml"/><Relationship Id="rId19" Type="http://schemas.openxmlformats.org/officeDocument/2006/relationships/diagramQuickStyle" Target="../diagrams/quickStyle6.xml"/><Relationship Id="rId31" Type="http://schemas.microsoft.com/office/2007/relationships/diagramDrawing" Target="../diagrams/drawing8.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 Id="rId22" Type="http://schemas.openxmlformats.org/officeDocument/2006/relationships/diagramData" Target="../diagrams/data7.xml"/><Relationship Id="rId27" Type="http://schemas.openxmlformats.org/officeDocument/2006/relationships/diagramData" Target="../diagrams/data8.xml"/><Relationship Id="rId30" Type="http://schemas.openxmlformats.org/officeDocument/2006/relationships/diagramColors" Target="../diagrams/colors8.xml"/><Relationship Id="rId35" Type="http://schemas.openxmlformats.org/officeDocument/2006/relationships/diagramColors" Target="../diagrams/colors9.xml"/><Relationship Id="rId8"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18" Type="http://schemas.microsoft.com/office/2007/relationships/diagramDrawing" Target="../diagrams/drawing11.xml"/><Relationship Id="rId3" Type="http://schemas.openxmlformats.org/officeDocument/2006/relationships/diagramLayout" Target="../diagrams/layout10.xml"/><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diagramColors" Target="../diagrams/colors11.xml"/><Relationship Id="rId2" Type="http://schemas.openxmlformats.org/officeDocument/2006/relationships/diagramData" Target="../diagrams/data10.xml"/><Relationship Id="rId16" Type="http://schemas.openxmlformats.org/officeDocument/2006/relationships/diagramQuickStyle" Target="../diagrams/quickStyle11.xml"/><Relationship Id="rId1" Type="http://schemas.openxmlformats.org/officeDocument/2006/relationships/slideLayout" Target="../slideLayouts/slideLayout1.xml"/><Relationship Id="rId6" Type="http://schemas.microsoft.com/office/2007/relationships/diagramDrawing" Target="../diagrams/drawing10.xml"/><Relationship Id="rId11" Type="http://schemas.openxmlformats.org/officeDocument/2006/relationships/image" Target="../media/image37.jpeg"/><Relationship Id="rId5" Type="http://schemas.openxmlformats.org/officeDocument/2006/relationships/diagramColors" Target="../diagrams/colors10.xml"/><Relationship Id="rId15" Type="http://schemas.openxmlformats.org/officeDocument/2006/relationships/diagramLayout" Target="../diagrams/layout11.xml"/><Relationship Id="rId10" Type="http://schemas.openxmlformats.org/officeDocument/2006/relationships/image" Target="../media/image36.jpeg"/><Relationship Id="rId4" Type="http://schemas.openxmlformats.org/officeDocument/2006/relationships/diagramQuickStyle" Target="../diagrams/quickStyle10.xml"/><Relationship Id="rId9" Type="http://schemas.openxmlformats.org/officeDocument/2006/relationships/image" Target="../media/image35.jpeg"/><Relationship Id="rId14" Type="http://schemas.openxmlformats.org/officeDocument/2006/relationships/diagramData" Target="../diagrams/data11.xml"/></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diagramDrawing" Target="../diagrams/drawing13.xml"/><Relationship Id="rId3" Type="http://schemas.openxmlformats.org/officeDocument/2006/relationships/diagramLayout" Target="../diagrams/layout12.xml"/><Relationship Id="rId7" Type="http://schemas.openxmlformats.org/officeDocument/2006/relationships/image" Target="../media/image40.jpeg"/><Relationship Id="rId12" Type="http://schemas.openxmlformats.org/officeDocument/2006/relationships/diagramColors" Target="../diagrams/colors13.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11" Type="http://schemas.openxmlformats.org/officeDocument/2006/relationships/diagramQuickStyle" Target="../diagrams/quickStyle13.xml"/><Relationship Id="rId5" Type="http://schemas.openxmlformats.org/officeDocument/2006/relationships/diagramColors" Target="../diagrams/colors12.xml"/><Relationship Id="rId10" Type="http://schemas.openxmlformats.org/officeDocument/2006/relationships/diagramLayout" Target="../diagrams/layout13.xml"/><Relationship Id="rId4" Type="http://schemas.openxmlformats.org/officeDocument/2006/relationships/diagramQuickStyle" Target="../diagrams/quickStyle12.xml"/><Relationship Id="rId9" Type="http://schemas.openxmlformats.org/officeDocument/2006/relationships/diagramData" Target="../diagrams/data13.xml"/></Relationships>
</file>

<file path=ppt/slides/_rels/slide24.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diagramColors" Target="../diagrams/colors15.xml"/><Relationship Id="rId3" Type="http://schemas.openxmlformats.org/officeDocument/2006/relationships/diagramLayout" Target="../diagrams/layout14.xml"/><Relationship Id="rId7" Type="http://schemas.openxmlformats.org/officeDocument/2006/relationships/image" Target="../media/image42.jpeg"/><Relationship Id="rId12" Type="http://schemas.openxmlformats.org/officeDocument/2006/relationships/diagramQuickStyle" Target="../diagrams/quickStyle15.xml"/><Relationship Id="rId2" Type="http://schemas.openxmlformats.org/officeDocument/2006/relationships/diagramData" Target="../diagrams/data14.xml"/><Relationship Id="rId1" Type="http://schemas.openxmlformats.org/officeDocument/2006/relationships/slideLayout" Target="../slideLayouts/slideLayout1.xml"/><Relationship Id="rId6" Type="http://schemas.microsoft.com/office/2007/relationships/diagramDrawing" Target="../diagrams/drawing14.xml"/><Relationship Id="rId11" Type="http://schemas.openxmlformats.org/officeDocument/2006/relationships/diagramLayout" Target="../diagrams/layout15.xml"/><Relationship Id="rId5" Type="http://schemas.openxmlformats.org/officeDocument/2006/relationships/diagramColors" Target="../diagrams/colors14.xml"/><Relationship Id="rId15" Type="http://schemas.openxmlformats.org/officeDocument/2006/relationships/image" Target="../media/image45.png"/><Relationship Id="rId10" Type="http://schemas.openxmlformats.org/officeDocument/2006/relationships/diagramData" Target="../diagrams/data15.xml"/><Relationship Id="rId4" Type="http://schemas.openxmlformats.org/officeDocument/2006/relationships/diagramQuickStyle" Target="../diagrams/quickStyle14.xml"/><Relationship Id="rId9" Type="http://schemas.openxmlformats.org/officeDocument/2006/relationships/image" Target="../media/image44.jpeg"/><Relationship Id="rId14" Type="http://schemas.microsoft.com/office/2007/relationships/diagramDrawing" Target="../diagrams/drawing15.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diagramColors" Target="../diagrams/colors17.xml"/><Relationship Id="rId3" Type="http://schemas.openxmlformats.org/officeDocument/2006/relationships/diagramLayout" Target="../diagrams/layout16.xml"/><Relationship Id="rId7" Type="http://schemas.openxmlformats.org/officeDocument/2006/relationships/image" Target="../media/image52.jpeg"/><Relationship Id="rId12" Type="http://schemas.openxmlformats.org/officeDocument/2006/relationships/diagramQuickStyle" Target="../diagrams/quickStyle17.xml"/><Relationship Id="rId2" Type="http://schemas.openxmlformats.org/officeDocument/2006/relationships/diagramData" Target="../diagrams/data16.xml"/><Relationship Id="rId1" Type="http://schemas.openxmlformats.org/officeDocument/2006/relationships/slideLayout" Target="../slideLayouts/slideLayout1.xml"/><Relationship Id="rId6" Type="http://schemas.microsoft.com/office/2007/relationships/diagramDrawing" Target="../diagrams/drawing16.xml"/><Relationship Id="rId11" Type="http://schemas.openxmlformats.org/officeDocument/2006/relationships/diagramLayout" Target="../diagrams/layout17.xml"/><Relationship Id="rId5" Type="http://schemas.openxmlformats.org/officeDocument/2006/relationships/diagramColors" Target="../diagrams/colors16.xml"/><Relationship Id="rId10" Type="http://schemas.openxmlformats.org/officeDocument/2006/relationships/diagramData" Target="../diagrams/data17.xml"/><Relationship Id="rId4" Type="http://schemas.openxmlformats.org/officeDocument/2006/relationships/diagramQuickStyle" Target="../diagrams/quickStyle16.xml"/><Relationship Id="rId9" Type="http://schemas.openxmlformats.org/officeDocument/2006/relationships/image" Target="../media/image54.jpeg"/><Relationship Id="rId14" Type="http://schemas.microsoft.com/office/2007/relationships/diagramDrawing" Target="../diagrams/drawing17.xml"/></Relationships>
</file>

<file path=ppt/slides/_rels/slide27.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diagramQuickStyle" Target="../diagrams/quickStyle19.xml"/><Relationship Id="rId3" Type="http://schemas.openxmlformats.org/officeDocument/2006/relationships/diagramLayout" Target="../diagrams/layout18.xml"/><Relationship Id="rId7" Type="http://schemas.openxmlformats.org/officeDocument/2006/relationships/image" Target="../media/image55.jpeg"/><Relationship Id="rId12" Type="http://schemas.openxmlformats.org/officeDocument/2006/relationships/diagramLayout" Target="../diagrams/layout19.xml"/><Relationship Id="rId2" Type="http://schemas.openxmlformats.org/officeDocument/2006/relationships/diagramData" Target="../diagrams/data18.xml"/><Relationship Id="rId1" Type="http://schemas.openxmlformats.org/officeDocument/2006/relationships/slideLayout" Target="../slideLayouts/slideLayout1.xml"/><Relationship Id="rId6" Type="http://schemas.microsoft.com/office/2007/relationships/diagramDrawing" Target="../diagrams/drawing18.xml"/><Relationship Id="rId11" Type="http://schemas.openxmlformats.org/officeDocument/2006/relationships/diagramData" Target="../diagrams/data19.xml"/><Relationship Id="rId5" Type="http://schemas.openxmlformats.org/officeDocument/2006/relationships/diagramColors" Target="../diagrams/colors18.xml"/><Relationship Id="rId15" Type="http://schemas.microsoft.com/office/2007/relationships/diagramDrawing" Target="../diagrams/drawing19.xml"/><Relationship Id="rId10" Type="http://schemas.openxmlformats.org/officeDocument/2006/relationships/image" Target="../media/image58.jpeg"/><Relationship Id="rId4" Type="http://schemas.openxmlformats.org/officeDocument/2006/relationships/diagramQuickStyle" Target="../diagrams/quickStyle18.xml"/><Relationship Id="rId9" Type="http://schemas.openxmlformats.org/officeDocument/2006/relationships/image" Target="../media/image57.png"/><Relationship Id="rId14" Type="http://schemas.openxmlformats.org/officeDocument/2006/relationships/diagramColors" Target="../diagrams/colors19.xml"/></Relationships>
</file>

<file path=ppt/slides/_rels/slide28.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diagramColors" Target="../diagrams/colors21.xml"/><Relationship Id="rId3" Type="http://schemas.openxmlformats.org/officeDocument/2006/relationships/diagramLayout" Target="../diagrams/layout20.xml"/><Relationship Id="rId7" Type="http://schemas.openxmlformats.org/officeDocument/2006/relationships/image" Target="../media/image59.jpeg"/><Relationship Id="rId12" Type="http://schemas.openxmlformats.org/officeDocument/2006/relationships/diagramQuickStyle" Target="../diagrams/quickStyle21.xml"/><Relationship Id="rId2" Type="http://schemas.openxmlformats.org/officeDocument/2006/relationships/diagramData" Target="../diagrams/data20.xml"/><Relationship Id="rId1" Type="http://schemas.openxmlformats.org/officeDocument/2006/relationships/slideLayout" Target="../slideLayouts/slideLayout1.xml"/><Relationship Id="rId6" Type="http://schemas.microsoft.com/office/2007/relationships/diagramDrawing" Target="../diagrams/drawing20.xml"/><Relationship Id="rId11" Type="http://schemas.openxmlformats.org/officeDocument/2006/relationships/diagramLayout" Target="../diagrams/layout21.xml"/><Relationship Id="rId5" Type="http://schemas.openxmlformats.org/officeDocument/2006/relationships/diagramColors" Target="../diagrams/colors20.xml"/><Relationship Id="rId10" Type="http://schemas.openxmlformats.org/officeDocument/2006/relationships/diagramData" Target="../diagrams/data21.xml"/><Relationship Id="rId4" Type="http://schemas.openxmlformats.org/officeDocument/2006/relationships/diagramQuickStyle" Target="../diagrams/quickStyle20.xml"/><Relationship Id="rId9" Type="http://schemas.openxmlformats.org/officeDocument/2006/relationships/image" Target="../media/image61.png"/><Relationship Id="rId14" Type="http://schemas.microsoft.com/office/2007/relationships/diagramDrawing" Target="../diagrams/drawing21.xml"/></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22.xml"/><Relationship Id="rId13" Type="http://schemas.openxmlformats.org/officeDocument/2006/relationships/image" Target="../media/image68.jpeg"/><Relationship Id="rId18" Type="http://schemas.openxmlformats.org/officeDocument/2006/relationships/diagramColors" Target="../diagrams/colors23.xml"/><Relationship Id="rId3" Type="http://schemas.openxmlformats.org/officeDocument/2006/relationships/image" Target="../media/image63.jpeg"/><Relationship Id="rId7" Type="http://schemas.openxmlformats.org/officeDocument/2006/relationships/image" Target="../media/image67.jpeg"/><Relationship Id="rId12" Type="http://schemas.microsoft.com/office/2007/relationships/diagramDrawing" Target="../diagrams/drawing22.xml"/><Relationship Id="rId17" Type="http://schemas.openxmlformats.org/officeDocument/2006/relationships/diagramQuickStyle" Target="../diagrams/quickStyle23.xml"/><Relationship Id="rId2" Type="http://schemas.openxmlformats.org/officeDocument/2006/relationships/image" Target="../media/image62.jpeg"/><Relationship Id="rId16" Type="http://schemas.openxmlformats.org/officeDocument/2006/relationships/diagramLayout" Target="../diagrams/layout23.xml"/><Relationship Id="rId1" Type="http://schemas.openxmlformats.org/officeDocument/2006/relationships/slideLayout" Target="../slideLayouts/slideLayout1.xml"/><Relationship Id="rId6" Type="http://schemas.openxmlformats.org/officeDocument/2006/relationships/image" Target="../media/image66.jpeg"/><Relationship Id="rId11" Type="http://schemas.openxmlformats.org/officeDocument/2006/relationships/diagramColors" Target="../diagrams/colors22.xml"/><Relationship Id="rId5" Type="http://schemas.openxmlformats.org/officeDocument/2006/relationships/image" Target="../media/image65.jpeg"/><Relationship Id="rId15" Type="http://schemas.openxmlformats.org/officeDocument/2006/relationships/diagramData" Target="../diagrams/data23.xml"/><Relationship Id="rId10" Type="http://schemas.openxmlformats.org/officeDocument/2006/relationships/diagramQuickStyle" Target="../diagrams/quickStyle22.xml"/><Relationship Id="rId19" Type="http://schemas.microsoft.com/office/2007/relationships/diagramDrawing" Target="../diagrams/drawing23.xml"/><Relationship Id="rId4" Type="http://schemas.openxmlformats.org/officeDocument/2006/relationships/image" Target="../media/image64.jpeg"/><Relationship Id="rId9" Type="http://schemas.openxmlformats.org/officeDocument/2006/relationships/diagramLayout" Target="../diagrams/layout22.xml"/><Relationship Id="rId14" Type="http://schemas.openxmlformats.org/officeDocument/2006/relationships/image" Target="../media/image69.jpeg"/></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3.png"/><Relationship Id="rId7"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70.png"/><Relationship Id="rId4" Type="http://schemas.openxmlformats.org/officeDocument/2006/relationships/image" Target="../media/image24.svg"/><Relationship Id="rId9" Type="http://schemas.openxmlformats.org/officeDocument/2006/relationships/image" Target="../media/image20.sv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3.png"/><Relationship Id="rId7" Type="http://schemas.openxmlformats.org/officeDocument/2006/relationships/image" Target="../media/image22.sv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70.png"/><Relationship Id="rId4" Type="http://schemas.openxmlformats.org/officeDocument/2006/relationships/image" Target="../media/image24.svg"/><Relationship Id="rId9" Type="http://schemas.openxmlformats.org/officeDocument/2006/relationships/image" Target="../media/image20.sv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3.png"/><Relationship Id="rId7" Type="http://schemas.openxmlformats.org/officeDocument/2006/relationships/image" Target="../media/image22.sv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70.png"/><Relationship Id="rId4" Type="http://schemas.openxmlformats.org/officeDocument/2006/relationships/image" Target="../media/image24.svg"/><Relationship Id="rId9" Type="http://schemas.openxmlformats.org/officeDocument/2006/relationships/image" Target="../media/image20.svg"/></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23.png"/><Relationship Id="rId7"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4.svg"/></Relationships>
</file>

<file path=ppt/slides/_rels/slide5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23.png"/><Relationship Id="rId7"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4.svg"/></Relationships>
</file>

<file path=ppt/slides/_rels/slide5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23.png"/><Relationship Id="rId7"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4.sv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9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02.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106.png"/></Relationships>
</file>

<file path=ppt/slides/_rels/slide10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109.png"/></Relationships>
</file>

<file path=ppt/slides/_rels/slide10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252966456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792104" y="415807"/>
            <a:ext cx="10824162" cy="541686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4400" b="1" dirty="0">
                <a:solidFill>
                  <a:srgbClr val="000000"/>
                </a:solidFill>
                <a:latin typeface="Arial"/>
                <a:cs typeface="Segoe UI"/>
              </a:rPr>
              <a:t>October is Down Syndrome Awareness Month.</a:t>
            </a:r>
            <a:r>
              <a:rPr lang="en-US" sz="4400" dirty="0">
                <a:solidFill>
                  <a:srgbClr val="000000"/>
                </a:solidFill>
                <a:latin typeface="Arial"/>
                <a:cs typeface="Segoe UI"/>
              </a:rPr>
              <a:t>​</a:t>
            </a:r>
          </a:p>
          <a:p>
            <a:pPr algn="ctr"/>
            <a:r>
              <a:rPr lang="en-GB" sz="4400" dirty="0">
                <a:solidFill>
                  <a:srgbClr val="000000"/>
                </a:solidFill>
                <a:latin typeface="Arial"/>
                <a:cs typeface="Segoe UI"/>
              </a:rPr>
              <a:t>​</a:t>
            </a:r>
          </a:p>
          <a:p>
            <a:pPr algn="ctr"/>
            <a:r>
              <a:rPr lang="en-GB" sz="4400" b="1" dirty="0">
                <a:solidFill>
                  <a:srgbClr val="000000"/>
                </a:solidFill>
                <a:latin typeface="Arial"/>
                <a:cs typeface="Segoe UI"/>
              </a:rPr>
              <a:t>Today, we are going to be learning all about Down syndrome and thinking about how the way that we think, speak and act can have an impact on all of the people that we share our world with.</a:t>
            </a:r>
            <a:r>
              <a:rPr lang="en-US" sz="4400" dirty="0">
                <a:solidFill>
                  <a:srgbClr val="000000"/>
                </a:solidFill>
                <a:latin typeface="Arial"/>
                <a:cs typeface="Segoe UI"/>
              </a:rPr>
              <a:t>​</a:t>
            </a:r>
          </a:p>
        </p:txBody>
      </p:sp>
    </p:spTree>
    <p:extLst>
      <p:ext uri="{BB962C8B-B14F-4D97-AF65-F5344CB8AC3E}">
        <p14:creationId xmlns:p14="http://schemas.microsoft.com/office/powerpoint/2010/main" val="152378823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676400" y="331140"/>
            <a:ext cx="8839200"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7200" b="1" dirty="0">
                <a:solidFill>
                  <a:srgbClr val="000000"/>
                </a:solidFill>
                <a:latin typeface="Arial"/>
                <a:cs typeface="Segoe UI"/>
              </a:rPr>
              <a:t>Let's take a look at some of the vocabulary that we will be using today...</a:t>
            </a:r>
            <a:endParaRPr lang="en-US" sz="7200"/>
          </a:p>
        </p:txBody>
      </p:sp>
    </p:spTree>
    <p:extLst>
      <p:ext uri="{BB962C8B-B14F-4D97-AF65-F5344CB8AC3E}">
        <p14:creationId xmlns:p14="http://schemas.microsoft.com/office/powerpoint/2010/main" val="40001917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58477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dirty="0">
                <a:solidFill>
                  <a:srgbClr val="000000"/>
                </a:solidFill>
                <a:latin typeface="Arial"/>
                <a:cs typeface="Segoe UI"/>
              </a:rPr>
              <a:t>Key Vocabulary</a:t>
            </a:r>
            <a:r>
              <a:rPr lang="en-US" sz="3600" dirty="0">
                <a:latin typeface="Arial"/>
                <a:cs typeface="Segoe UI"/>
              </a:rPr>
              <a:t>​</a:t>
            </a:r>
            <a:endParaRPr lang="en-US" dirty="0"/>
          </a:p>
          <a:p>
            <a:r>
              <a:rPr lang="en-GB" sz="3600" dirty="0">
                <a:latin typeface="Arial"/>
                <a:cs typeface="Segoe UI"/>
              </a:rPr>
              <a:t>​</a:t>
            </a:r>
          </a:p>
          <a:p>
            <a:r>
              <a:rPr lang="en-GB" sz="3600" b="1" dirty="0">
                <a:solidFill>
                  <a:srgbClr val="000000"/>
                </a:solidFill>
                <a:latin typeface="Arial"/>
                <a:cs typeface="Segoe UI"/>
              </a:rPr>
              <a:t>                  </a:t>
            </a:r>
            <a:r>
              <a:rPr lang="en-GB" sz="4400" b="1" dirty="0">
                <a:solidFill>
                  <a:srgbClr val="000000"/>
                </a:solidFill>
                <a:latin typeface="Arial"/>
                <a:cs typeface="Segoe UI"/>
              </a:rPr>
              <a:t>Awareness</a:t>
            </a:r>
            <a:endParaRPr lang="en-US" sz="4400" dirty="0">
              <a:latin typeface="Arial"/>
              <a:cs typeface="Segoe UI"/>
            </a:endParaRPr>
          </a:p>
          <a:p>
            <a:r>
              <a:rPr lang="en-GB" sz="4400" dirty="0">
                <a:latin typeface="Arial"/>
                <a:cs typeface="Segoe UI"/>
              </a:rPr>
              <a:t>​</a:t>
            </a:r>
          </a:p>
          <a:p>
            <a:r>
              <a:rPr lang="en-GB" sz="4400" b="1" dirty="0">
                <a:solidFill>
                  <a:srgbClr val="000000"/>
                </a:solidFill>
                <a:latin typeface="Arial"/>
                <a:cs typeface="Segoe UI"/>
              </a:rPr>
              <a:t>           Difference</a:t>
            </a:r>
            <a:r>
              <a:rPr lang="en-US" sz="4400" dirty="0">
                <a:latin typeface="Arial"/>
                <a:cs typeface="Segoe UI"/>
              </a:rPr>
              <a:t>​</a:t>
            </a:r>
          </a:p>
          <a:p>
            <a:r>
              <a:rPr lang="en-GB" sz="4400" dirty="0">
                <a:latin typeface="Arial"/>
                <a:cs typeface="Segoe UI"/>
              </a:rPr>
              <a:t>​</a:t>
            </a:r>
          </a:p>
          <a:p>
            <a:r>
              <a:rPr lang="en-GB" sz="4400" b="1" dirty="0">
                <a:solidFill>
                  <a:srgbClr val="000000"/>
                </a:solidFill>
                <a:latin typeface="Arial"/>
                <a:cs typeface="Segoe UI"/>
              </a:rPr>
              <a:t>                          Equality</a:t>
            </a:r>
            <a:endParaRPr lang="en-US" sz="4400" dirty="0">
              <a:latin typeface="Arial"/>
              <a:cs typeface="Segoe UI"/>
            </a:endParaRPr>
          </a:p>
          <a:p>
            <a:r>
              <a:rPr lang="en-GB" sz="4400" dirty="0">
                <a:latin typeface="Arial"/>
                <a:cs typeface="Segoe UI"/>
              </a:rPr>
              <a:t>​</a:t>
            </a:r>
          </a:p>
          <a:p>
            <a:r>
              <a:rPr lang="en-GB" sz="4400" b="1" dirty="0">
                <a:solidFill>
                  <a:srgbClr val="000000"/>
                </a:solidFill>
                <a:latin typeface="Arial"/>
                <a:cs typeface="Segoe UI"/>
              </a:rPr>
              <a:t>  Inclusion</a:t>
            </a:r>
            <a:endParaRPr lang="en-GB" sz="4400" dirty="0">
              <a:solidFill>
                <a:srgbClr val="000000"/>
              </a:solidFill>
              <a:latin typeface="Arial"/>
              <a:cs typeface="Segoe UI"/>
            </a:endParaRPr>
          </a:p>
        </p:txBody>
      </p:sp>
      <p:sp>
        <p:nvSpPr>
          <p:cNvPr id="3" name="TextBox 2">
            <a:extLst>
              <a:ext uri="{FF2B5EF4-FFF2-40B4-BE49-F238E27FC236}">
                <a16:creationId xmlns:a16="http://schemas.microsoft.com/office/drawing/2014/main" id="{B4DA8207-0747-D0E0-D010-78822F2A784F}"/>
              </a:ext>
            </a:extLst>
          </p:cNvPr>
          <p:cNvSpPr txBox="1"/>
          <p:nvPr/>
        </p:nvSpPr>
        <p:spPr bwMode="auto">
          <a:xfrm>
            <a:off x="6727949" y="-433634"/>
            <a:ext cx="5560534" cy="652486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endParaRPr lang="en-US" sz="3600" b="1" dirty="0">
              <a:solidFill>
                <a:srgbClr val="000000"/>
              </a:solidFill>
              <a:latin typeface="Arial"/>
              <a:cs typeface="Arial"/>
            </a:endParaRPr>
          </a:p>
          <a:p>
            <a:pPr algn="ctr"/>
            <a:endParaRPr lang="en-US" sz="3600" b="1" dirty="0">
              <a:solidFill>
                <a:srgbClr val="000000"/>
              </a:solidFill>
              <a:latin typeface="Arial"/>
              <a:cs typeface="Arial"/>
            </a:endParaRPr>
          </a:p>
          <a:p>
            <a:pPr algn="ctr"/>
            <a:r>
              <a:rPr lang="en-US" sz="4400" b="1" dirty="0">
                <a:solidFill>
                  <a:srgbClr val="000000"/>
                </a:solidFill>
                <a:latin typeface="Arial"/>
                <a:cs typeface="Arial"/>
              </a:rPr>
              <a:t>Diversity</a:t>
            </a:r>
            <a:endParaRPr lang="en-US" sz="4400">
              <a:latin typeface="Arial"/>
              <a:cs typeface="Segoe UI"/>
            </a:endParaRPr>
          </a:p>
          <a:p>
            <a:pPr algn="ctr"/>
            <a:endParaRPr lang="en-US" sz="4400" b="1" dirty="0">
              <a:solidFill>
                <a:srgbClr val="000000"/>
              </a:solidFill>
              <a:latin typeface="Arial"/>
              <a:cs typeface="Arial"/>
            </a:endParaRPr>
          </a:p>
          <a:p>
            <a:endParaRPr lang="en-US" sz="4400" b="1" dirty="0">
              <a:solidFill>
                <a:srgbClr val="000000"/>
              </a:solidFill>
              <a:latin typeface="Arial"/>
              <a:cs typeface="Arial"/>
            </a:endParaRPr>
          </a:p>
          <a:p>
            <a:endParaRPr lang="en-US" sz="4400" b="1" dirty="0">
              <a:solidFill>
                <a:srgbClr val="000000"/>
              </a:solidFill>
              <a:latin typeface="Arial"/>
              <a:cs typeface="Arial"/>
            </a:endParaRPr>
          </a:p>
          <a:p>
            <a:endParaRPr lang="en-US" sz="4400" b="1" dirty="0">
              <a:solidFill>
                <a:srgbClr val="000000"/>
              </a:solidFill>
              <a:latin typeface="Arial"/>
              <a:cs typeface="Arial"/>
            </a:endParaRPr>
          </a:p>
          <a:p>
            <a:r>
              <a:rPr lang="en-US" sz="4400" b="1" dirty="0">
                <a:solidFill>
                  <a:srgbClr val="000000"/>
                </a:solidFill>
                <a:latin typeface="Arial"/>
                <a:cs typeface="Arial"/>
              </a:rPr>
              <a:t>            Stereotype</a:t>
            </a:r>
            <a:endParaRPr lang="en-US" sz="4400" dirty="0">
              <a:solidFill>
                <a:srgbClr val="000000"/>
              </a:solidFill>
              <a:latin typeface="Arial"/>
              <a:cs typeface="Arial"/>
            </a:endParaRPr>
          </a:p>
          <a:p>
            <a:endParaRPr lang="en-US" sz="4400" b="1" dirty="0">
              <a:solidFill>
                <a:srgbClr val="000000"/>
              </a:solidFill>
              <a:latin typeface="Arial"/>
              <a:cs typeface="Arial"/>
            </a:endParaRPr>
          </a:p>
          <a:p>
            <a:r>
              <a:rPr lang="en-US" sz="4400" b="1" dirty="0">
                <a:solidFill>
                  <a:srgbClr val="000000"/>
                </a:solidFill>
                <a:latin typeface="Arial"/>
                <a:cs typeface="Arial"/>
              </a:rPr>
              <a:t>Aspiration</a:t>
            </a:r>
            <a:endParaRPr lang="en-US" sz="4400" dirty="0">
              <a:solidFill>
                <a:srgbClr val="000000"/>
              </a:solidFill>
              <a:latin typeface="Arial"/>
              <a:cs typeface="Arial"/>
            </a:endParaRPr>
          </a:p>
        </p:txBody>
      </p:sp>
      <p:pic>
        <p:nvPicPr>
          <p:cNvPr id="2" name="Picture 1" descr="A group of people with different shapes&#10;&#10;Description automatically generated">
            <a:extLst>
              <a:ext uri="{FF2B5EF4-FFF2-40B4-BE49-F238E27FC236}">
                <a16:creationId xmlns:a16="http://schemas.microsoft.com/office/drawing/2014/main" id="{6180679C-730E-62ED-58C6-6790335DBC0D}"/>
              </a:ext>
            </a:extLst>
          </p:cNvPr>
          <p:cNvPicPr>
            <a:picLocks noChangeAspect="1"/>
          </p:cNvPicPr>
          <p:nvPr/>
        </p:nvPicPr>
        <p:blipFill>
          <a:blip r:embed="rId3"/>
          <a:stretch>
            <a:fillRect/>
          </a:stretch>
        </p:blipFill>
        <p:spPr>
          <a:xfrm>
            <a:off x="1058" y="-3175"/>
            <a:ext cx="2266950" cy="2343150"/>
          </a:xfrm>
          <a:prstGeom prst="rect">
            <a:avLst/>
          </a:prstGeom>
        </p:spPr>
      </p:pic>
      <p:pic>
        <p:nvPicPr>
          <p:cNvPr id="4" name="Picture 3" descr="A group of hands with their hands raised&#10;&#10;Description automatically generated">
            <a:extLst>
              <a:ext uri="{FF2B5EF4-FFF2-40B4-BE49-F238E27FC236}">
                <a16:creationId xmlns:a16="http://schemas.microsoft.com/office/drawing/2014/main" id="{F75BCCE3-9983-34E8-E9B8-77191297C998}"/>
              </a:ext>
            </a:extLst>
          </p:cNvPr>
          <p:cNvPicPr>
            <a:picLocks noChangeAspect="1"/>
          </p:cNvPicPr>
          <p:nvPr/>
        </p:nvPicPr>
        <p:blipFill>
          <a:blip r:embed="rId4"/>
          <a:stretch>
            <a:fillRect/>
          </a:stretch>
        </p:blipFill>
        <p:spPr>
          <a:xfrm>
            <a:off x="4207404" y="4881034"/>
            <a:ext cx="2219325" cy="1143000"/>
          </a:xfrm>
          <a:prstGeom prst="rect">
            <a:avLst/>
          </a:prstGeom>
        </p:spPr>
      </p:pic>
      <p:pic>
        <p:nvPicPr>
          <p:cNvPr id="5" name="Picture 4" descr="A group of women standing together&#10;&#10;Description automatically generated">
            <a:extLst>
              <a:ext uri="{FF2B5EF4-FFF2-40B4-BE49-F238E27FC236}">
                <a16:creationId xmlns:a16="http://schemas.microsoft.com/office/drawing/2014/main" id="{B6E80BD3-AD20-AB4E-0349-627CF4056301}"/>
              </a:ext>
            </a:extLst>
          </p:cNvPr>
          <p:cNvPicPr>
            <a:picLocks noChangeAspect="1"/>
          </p:cNvPicPr>
          <p:nvPr/>
        </p:nvPicPr>
        <p:blipFill>
          <a:blip r:embed="rId5"/>
          <a:stretch>
            <a:fillRect/>
          </a:stretch>
        </p:blipFill>
        <p:spPr>
          <a:xfrm>
            <a:off x="8741833" y="1929870"/>
            <a:ext cx="3166533" cy="1914525"/>
          </a:xfrm>
          <a:prstGeom prst="rect">
            <a:avLst/>
          </a:prstGeom>
        </p:spPr>
      </p:pic>
      <p:pic>
        <p:nvPicPr>
          <p:cNvPr id="6" name="Picture 5" descr="A group of hands forming a heart&#10;&#10;Description automatically generated">
            <a:extLst>
              <a:ext uri="{FF2B5EF4-FFF2-40B4-BE49-F238E27FC236}">
                <a16:creationId xmlns:a16="http://schemas.microsoft.com/office/drawing/2014/main" id="{291CA167-B8CF-0E5A-EF2B-C79805496140}"/>
              </a:ext>
            </a:extLst>
          </p:cNvPr>
          <p:cNvPicPr>
            <a:picLocks noChangeAspect="1"/>
          </p:cNvPicPr>
          <p:nvPr/>
        </p:nvPicPr>
        <p:blipFill>
          <a:blip r:embed="rId6"/>
          <a:stretch>
            <a:fillRect/>
          </a:stretch>
        </p:blipFill>
        <p:spPr>
          <a:xfrm>
            <a:off x="698500" y="3289829"/>
            <a:ext cx="1905000" cy="1971675"/>
          </a:xfrm>
          <a:prstGeom prst="rect">
            <a:avLst/>
          </a:prstGeom>
        </p:spPr>
      </p:pic>
      <p:pic>
        <p:nvPicPr>
          <p:cNvPr id="7" name="Picture 6" descr="A group of children holding hands around the earth&#10;&#10;Description automatically generated">
            <a:extLst>
              <a:ext uri="{FF2B5EF4-FFF2-40B4-BE49-F238E27FC236}">
                <a16:creationId xmlns:a16="http://schemas.microsoft.com/office/drawing/2014/main" id="{0DA24E5C-C43F-E443-DCC5-3A5453C69BDD}"/>
              </a:ext>
            </a:extLst>
          </p:cNvPr>
          <p:cNvPicPr>
            <a:picLocks noChangeAspect="1"/>
          </p:cNvPicPr>
          <p:nvPr/>
        </p:nvPicPr>
        <p:blipFill>
          <a:blip r:embed="rId7"/>
          <a:stretch>
            <a:fillRect/>
          </a:stretch>
        </p:blipFill>
        <p:spPr>
          <a:xfrm>
            <a:off x="5518679" y="785812"/>
            <a:ext cx="2627842" cy="2509309"/>
          </a:xfrm>
          <a:prstGeom prst="rect">
            <a:avLst/>
          </a:prstGeom>
        </p:spPr>
      </p:pic>
    </p:spTree>
    <p:extLst>
      <p:ext uri="{BB962C8B-B14F-4D97-AF65-F5344CB8AC3E}">
        <p14:creationId xmlns:p14="http://schemas.microsoft.com/office/powerpoint/2010/main" val="3674965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6093976"/>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a:solidFill>
                  <a:srgbClr val="000000"/>
                </a:solidFill>
                <a:latin typeface="Arial"/>
                <a:cs typeface="Segoe UI"/>
              </a:rPr>
              <a:t>Key Vocabulary</a:t>
            </a:r>
            <a:r>
              <a:rPr lang="en-US" sz="3600">
                <a:latin typeface="Arial"/>
                <a:cs typeface="Segoe UI"/>
              </a:rPr>
              <a:t>​</a:t>
            </a:r>
            <a:endParaRPr lang="en-US"/>
          </a:p>
          <a:p>
            <a:r>
              <a:rPr lang="en-GB" sz="3600" dirty="0">
                <a:latin typeface="Arial"/>
                <a:cs typeface="Segoe UI"/>
              </a:rPr>
              <a:t>​</a:t>
            </a:r>
          </a:p>
          <a:p>
            <a:r>
              <a:rPr lang="en-GB" sz="3600" b="1" dirty="0">
                <a:solidFill>
                  <a:srgbClr val="000000"/>
                </a:solidFill>
                <a:latin typeface="Arial"/>
                <a:cs typeface="Segoe UI"/>
              </a:rPr>
              <a:t>Awareness: </a:t>
            </a:r>
            <a:r>
              <a:rPr lang="en-GB" sz="3600" dirty="0">
                <a:solidFill>
                  <a:srgbClr val="000000"/>
                </a:solidFill>
                <a:latin typeface="Arial"/>
                <a:cs typeface="Segoe UI"/>
              </a:rPr>
              <a:t>Having knowledge and understanding.</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Difference: </a:t>
            </a:r>
            <a:r>
              <a:rPr lang="en-GB" sz="3600" dirty="0">
                <a:solidFill>
                  <a:srgbClr val="000000"/>
                </a:solidFill>
                <a:latin typeface="Arial"/>
                <a:cs typeface="Segoe UI"/>
              </a:rPr>
              <a:t>When things are not exactly the same.</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Equality: </a:t>
            </a:r>
            <a:r>
              <a:rPr lang="en-GB" sz="3600" dirty="0">
                <a:solidFill>
                  <a:srgbClr val="000000"/>
                </a:solidFill>
                <a:latin typeface="Arial"/>
                <a:cs typeface="Segoe UI"/>
              </a:rPr>
              <a:t>Fairness. Justness. Being equal in rights, status and opportunities.</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Inclusion: </a:t>
            </a:r>
            <a:r>
              <a:rPr lang="en-GB" sz="3600" dirty="0">
                <a:solidFill>
                  <a:srgbClr val="000000"/>
                </a:solidFill>
                <a:latin typeface="Arial"/>
                <a:cs typeface="Segoe UI"/>
              </a:rPr>
              <a:t>Providing equal access to opportunities and resources.</a:t>
            </a:r>
          </a:p>
        </p:txBody>
      </p:sp>
    </p:spTree>
    <p:extLst>
      <p:ext uri="{BB962C8B-B14F-4D97-AF65-F5344CB8AC3E}">
        <p14:creationId xmlns:p14="http://schemas.microsoft.com/office/powerpoint/2010/main" val="388212343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883"/>
            <a:ext cx="11971865"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dirty="0">
                <a:solidFill>
                  <a:srgbClr val="000000"/>
                </a:solidFill>
                <a:latin typeface="Arial"/>
                <a:cs typeface="Segoe UI"/>
              </a:rPr>
              <a:t>Key Vocabulary</a:t>
            </a:r>
            <a:r>
              <a:rPr lang="en-US" sz="3600" dirty="0">
                <a:latin typeface="Arial"/>
                <a:cs typeface="Segoe UI"/>
              </a:rPr>
              <a:t>​</a:t>
            </a:r>
            <a:endParaRPr lang="en-US" dirty="0"/>
          </a:p>
          <a:p>
            <a:r>
              <a:rPr lang="en-GB" sz="3600" dirty="0">
                <a:latin typeface="Arial"/>
                <a:cs typeface="Segoe UI"/>
              </a:rPr>
              <a:t>​</a:t>
            </a:r>
          </a:p>
          <a:p>
            <a:r>
              <a:rPr lang="en-US" sz="3600" b="1" dirty="0">
                <a:solidFill>
                  <a:srgbClr val="000000"/>
                </a:solidFill>
                <a:latin typeface="Arial"/>
                <a:cs typeface="Arial"/>
              </a:rPr>
              <a:t>Diversity: </a:t>
            </a:r>
            <a:r>
              <a:rPr lang="en-US" sz="3600" dirty="0">
                <a:solidFill>
                  <a:srgbClr val="000000"/>
                </a:solidFill>
                <a:latin typeface="Arial"/>
                <a:cs typeface="Arial"/>
              </a:rPr>
              <a:t>The practice of including all people, regardless of things like race, gender or disabilities. </a:t>
            </a:r>
          </a:p>
          <a:p>
            <a:endParaRPr lang="en-US" sz="3600" b="1" dirty="0">
              <a:solidFill>
                <a:srgbClr val="000000"/>
              </a:solidFill>
              <a:latin typeface="Arial"/>
              <a:cs typeface="Arial"/>
            </a:endParaRPr>
          </a:p>
          <a:p>
            <a:r>
              <a:rPr lang="en-US" sz="3600" b="1" dirty="0">
                <a:solidFill>
                  <a:srgbClr val="000000"/>
                </a:solidFill>
                <a:latin typeface="Arial"/>
                <a:cs typeface="Arial"/>
              </a:rPr>
              <a:t>Stereotype: </a:t>
            </a:r>
            <a:r>
              <a:rPr lang="en-US" sz="3600" dirty="0">
                <a:solidFill>
                  <a:srgbClr val="000000"/>
                </a:solidFill>
                <a:latin typeface="Arial"/>
                <a:cs typeface="Arial"/>
              </a:rPr>
              <a:t>A fixed general image that a lot of people believe about something, which can be over-simplified, unjust and problematic.</a:t>
            </a:r>
          </a:p>
          <a:p>
            <a:endParaRPr lang="en-US" sz="3600" b="1" dirty="0">
              <a:solidFill>
                <a:srgbClr val="000000"/>
              </a:solidFill>
              <a:latin typeface="Arial"/>
              <a:cs typeface="Arial"/>
            </a:endParaRPr>
          </a:p>
          <a:p>
            <a:r>
              <a:rPr lang="en-US" sz="3600" b="1" dirty="0">
                <a:solidFill>
                  <a:srgbClr val="000000"/>
                </a:solidFill>
                <a:latin typeface="Arial"/>
                <a:cs typeface="Arial"/>
              </a:rPr>
              <a:t>Aspiration: </a:t>
            </a:r>
            <a:r>
              <a:rPr lang="en-US" sz="3600" dirty="0">
                <a:solidFill>
                  <a:srgbClr val="000000"/>
                </a:solidFill>
                <a:latin typeface="Arial"/>
                <a:cs typeface="Arial"/>
              </a:rPr>
              <a:t>A strong desire to achieve something.</a:t>
            </a:r>
            <a:endParaRPr lang="en-US" dirty="0">
              <a:solidFill>
                <a:srgbClr val="000000"/>
              </a:solidFill>
              <a:cs typeface="Arial"/>
            </a:endParaRPr>
          </a:p>
        </p:txBody>
      </p:sp>
    </p:spTree>
    <p:extLst>
      <p:ext uri="{BB962C8B-B14F-4D97-AF65-F5344CB8AC3E}">
        <p14:creationId xmlns:p14="http://schemas.microsoft.com/office/powerpoint/2010/main" val="15497912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1C5272-5E33-CEA3-8B6A-AE91240921D7}"/>
              </a:ext>
            </a:extLst>
          </p:cNvPr>
          <p:cNvSpPr txBox="1"/>
          <p:nvPr/>
        </p:nvSpPr>
        <p:spPr bwMode="auto">
          <a:xfrm>
            <a:off x="444031" y="425215"/>
            <a:ext cx="11407421"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dirty="0">
                <a:solidFill>
                  <a:srgbClr val="000000"/>
                </a:solidFill>
                <a:latin typeface="Arial"/>
                <a:cs typeface="Segoe UI"/>
              </a:rPr>
              <a:t>We are also going to be thinking about some of our British Values today:</a:t>
            </a:r>
            <a:r>
              <a:rPr lang="en-US" sz="5400" dirty="0">
                <a:solidFill>
                  <a:srgbClr val="000000"/>
                </a:solidFill>
                <a:latin typeface="Arial"/>
                <a:cs typeface="Segoe UI"/>
              </a:rPr>
              <a:t>​</a:t>
            </a:r>
          </a:p>
          <a:p>
            <a:pPr algn="ctr"/>
            <a:r>
              <a:rPr lang="en-GB" sz="5400" dirty="0">
                <a:solidFill>
                  <a:srgbClr val="000000"/>
                </a:solidFill>
                <a:latin typeface="Arial"/>
                <a:cs typeface="Segoe UI"/>
              </a:rPr>
              <a:t>​</a:t>
            </a:r>
          </a:p>
          <a:p>
            <a:pPr marL="571500" indent="-571500">
              <a:buFont typeface="Calibri,Sans-Serif"/>
              <a:buChar char="-"/>
            </a:pPr>
            <a:r>
              <a:rPr lang="en-GB" sz="5400" b="1" dirty="0">
                <a:solidFill>
                  <a:srgbClr val="000000"/>
                </a:solidFill>
                <a:latin typeface="Arial"/>
                <a:cs typeface="Arial"/>
              </a:rPr>
              <a:t>Mutual Respect</a:t>
            </a:r>
            <a:r>
              <a:rPr lang="en-US" sz="5400" dirty="0">
                <a:solidFill>
                  <a:srgbClr val="000000"/>
                </a:solidFill>
                <a:latin typeface="Arial"/>
                <a:cs typeface="Arial"/>
              </a:rPr>
              <a:t>​</a:t>
            </a:r>
          </a:p>
          <a:p>
            <a:pPr marL="571500" indent="-571500">
              <a:buFont typeface="Calibri,Sans-Serif"/>
              <a:buChar char="-"/>
            </a:pPr>
            <a:r>
              <a:rPr lang="en-GB" sz="5400" b="1" dirty="0">
                <a:solidFill>
                  <a:srgbClr val="000000"/>
                </a:solidFill>
                <a:latin typeface="Arial"/>
                <a:cs typeface="Arial"/>
              </a:rPr>
              <a:t>Tolerance</a:t>
            </a:r>
          </a:p>
        </p:txBody>
      </p:sp>
      <p:sp>
        <p:nvSpPr>
          <p:cNvPr id="4" name="TextBox 2">
            <a:extLst>
              <a:ext uri="{FF2B5EF4-FFF2-40B4-BE49-F238E27FC236}">
                <a16:creationId xmlns:a16="http://schemas.microsoft.com/office/drawing/2014/main" id="{FF170D71-C6DD-7CDC-2FDF-6B9B949F0CC1}"/>
              </a:ext>
            </a:extLst>
          </p:cNvPr>
          <p:cNvSpPr txBox="1"/>
          <p:nvPr/>
        </p:nvSpPr>
        <p:spPr bwMode="auto">
          <a:xfrm rot="360000">
            <a:off x="6974181" y="2794665"/>
            <a:ext cx="4746013" cy="276987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Can you remember what these values mean?</a:t>
            </a:r>
            <a:endParaRPr lang="en-US" sz="3200">
              <a:solidFill>
                <a:schemeClr val="bg1"/>
              </a:solidFill>
              <a:latin typeface="Arial"/>
            </a:endParaRPr>
          </a:p>
        </p:txBody>
      </p:sp>
    </p:spTree>
    <p:extLst>
      <p:ext uri="{BB962C8B-B14F-4D97-AF65-F5344CB8AC3E}">
        <p14:creationId xmlns:p14="http://schemas.microsoft.com/office/powerpoint/2010/main" val="408274717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84338" y="73376"/>
            <a:ext cx="6075017" cy="5262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Tolerance:</a:t>
            </a:r>
            <a:endParaRPr lang="en-US" sz="5400">
              <a:solidFill>
                <a:srgbClr val="000000"/>
              </a:solidFill>
              <a:cs typeface="Arial"/>
            </a:endParaRPr>
          </a:p>
          <a:p>
            <a:pPr algn="ctr"/>
            <a:endParaRPr lang="en-GB" sz="3600" b="1"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Accepting differences and celebrating differences.</a:t>
            </a:r>
          </a:p>
          <a:p>
            <a:pPr marL="571500" indent="-571500" algn="ctr">
              <a:buFont typeface="Calibri"/>
              <a:buChar char="-"/>
            </a:pPr>
            <a:endParaRPr lang="en-GB" sz="3600" b="1" dirty="0">
              <a:solidFill>
                <a:srgbClr val="000000"/>
              </a:solidFill>
              <a:latin typeface="Arial"/>
              <a:cs typeface="Arial"/>
            </a:endParaRP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sp>
        <p:nvSpPr>
          <p:cNvPr id="8" name="TextBox 7">
            <a:extLst>
              <a:ext uri="{FF2B5EF4-FFF2-40B4-BE49-F238E27FC236}">
                <a16:creationId xmlns:a16="http://schemas.microsoft.com/office/drawing/2014/main" id="{DF3AA58D-5122-47CC-6222-0C919623958F}"/>
              </a:ext>
            </a:extLst>
          </p:cNvPr>
          <p:cNvSpPr txBox="1"/>
          <p:nvPr/>
        </p:nvSpPr>
        <p:spPr>
          <a:xfrm>
            <a:off x="5602173" y="73377"/>
            <a:ext cx="6348405" cy="47089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Mutual Respect:</a:t>
            </a:r>
            <a:endParaRPr lang="en-US" sz="5400">
              <a:solidFill>
                <a:srgbClr val="000000"/>
              </a:solidFill>
              <a:cs typeface="Arial"/>
            </a:endParaRPr>
          </a:p>
          <a:p>
            <a:pPr algn="ctr"/>
            <a:endParaRPr lang="en-GB" sz="3600"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Treating everyone kindly and fairly, no matter who they are.</a:t>
            </a: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pic>
        <p:nvPicPr>
          <p:cNvPr id="3" name="Picture 2" descr="A group of children holding hands around the earth&#10;&#10;Description automatically generated">
            <a:extLst>
              <a:ext uri="{FF2B5EF4-FFF2-40B4-BE49-F238E27FC236}">
                <a16:creationId xmlns:a16="http://schemas.microsoft.com/office/drawing/2014/main" id="{4A32327F-16E7-63DD-00A5-23AF50B3B843}"/>
              </a:ext>
            </a:extLst>
          </p:cNvPr>
          <p:cNvPicPr>
            <a:picLocks noChangeAspect="1"/>
          </p:cNvPicPr>
          <p:nvPr/>
        </p:nvPicPr>
        <p:blipFill>
          <a:blip r:embed="rId3"/>
          <a:stretch>
            <a:fillRect/>
          </a:stretch>
        </p:blipFill>
        <p:spPr>
          <a:xfrm>
            <a:off x="4460345" y="2704041"/>
            <a:ext cx="3499909" cy="3371850"/>
          </a:xfrm>
          <a:prstGeom prst="rect">
            <a:avLst/>
          </a:prstGeom>
        </p:spPr>
      </p:pic>
      <p:pic>
        <p:nvPicPr>
          <p:cNvPr id="5" name="Picture 4" descr="A group of hands forming a heart&#10;&#10;Description automatically generated">
            <a:extLst>
              <a:ext uri="{FF2B5EF4-FFF2-40B4-BE49-F238E27FC236}">
                <a16:creationId xmlns:a16="http://schemas.microsoft.com/office/drawing/2014/main" id="{6FC66DA7-17E9-26C8-3098-DF8B9B406C48}"/>
              </a:ext>
            </a:extLst>
          </p:cNvPr>
          <p:cNvPicPr>
            <a:picLocks noChangeAspect="1"/>
          </p:cNvPicPr>
          <p:nvPr/>
        </p:nvPicPr>
        <p:blipFill>
          <a:blip r:embed="rId4"/>
          <a:stretch>
            <a:fillRect/>
          </a:stretch>
        </p:blipFill>
        <p:spPr>
          <a:xfrm>
            <a:off x="9313862" y="3780896"/>
            <a:ext cx="1895475" cy="1971675"/>
          </a:xfrm>
          <a:prstGeom prst="rect">
            <a:avLst/>
          </a:prstGeom>
        </p:spPr>
      </p:pic>
      <p:pic>
        <p:nvPicPr>
          <p:cNvPr id="10" name="Picture 9" descr="A group of women standing together&#10;&#10;Description automatically generated">
            <a:extLst>
              <a:ext uri="{FF2B5EF4-FFF2-40B4-BE49-F238E27FC236}">
                <a16:creationId xmlns:a16="http://schemas.microsoft.com/office/drawing/2014/main" id="{179B1127-5CE8-3986-78BD-1D1EC41242DC}"/>
              </a:ext>
            </a:extLst>
          </p:cNvPr>
          <p:cNvPicPr>
            <a:picLocks noChangeAspect="1"/>
          </p:cNvPicPr>
          <p:nvPr/>
        </p:nvPicPr>
        <p:blipFill>
          <a:blip r:embed="rId5"/>
          <a:stretch>
            <a:fillRect/>
          </a:stretch>
        </p:blipFill>
        <p:spPr>
          <a:xfrm>
            <a:off x="301625" y="3730096"/>
            <a:ext cx="3426883" cy="2073275"/>
          </a:xfrm>
          <a:prstGeom prst="rect">
            <a:avLst/>
          </a:prstGeom>
        </p:spPr>
      </p:pic>
    </p:spTree>
    <p:extLst>
      <p:ext uri="{BB962C8B-B14F-4D97-AF65-F5344CB8AC3E}">
        <p14:creationId xmlns:p14="http://schemas.microsoft.com/office/powerpoint/2010/main" val="254482883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226D29A1-8769-2CD4-B16E-582E5A3B3735}"/>
              </a:ext>
            </a:extLst>
          </p:cNvPr>
          <p:cNvSpPr txBox="1"/>
          <p:nvPr/>
        </p:nvSpPr>
        <p:spPr bwMode="auto">
          <a:xfrm>
            <a:off x="1239575" y="526090"/>
            <a:ext cx="10023568" cy="476071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400" b="1" dirty="0">
                <a:solidFill>
                  <a:schemeClr val="bg1"/>
                </a:solidFill>
                <a:latin typeface="Arial"/>
              </a:rPr>
              <a:t>Why do you think these values are so important?</a:t>
            </a:r>
            <a:endParaRPr lang="en-US" sz="4400">
              <a:solidFill>
                <a:schemeClr val="bg1"/>
              </a:solidFill>
              <a:latin typeface="Arial"/>
            </a:endParaRPr>
          </a:p>
          <a:p>
            <a:pPr algn="ctr"/>
            <a:endParaRPr lang="en-US" sz="4400" b="1" dirty="0">
              <a:solidFill>
                <a:schemeClr val="bg1"/>
              </a:solidFill>
              <a:latin typeface="Arial"/>
            </a:endParaRPr>
          </a:p>
          <a:p>
            <a:pPr algn="ctr"/>
            <a:r>
              <a:rPr lang="en-US" sz="4400" b="1" dirty="0">
                <a:solidFill>
                  <a:schemeClr val="bg1"/>
                </a:solidFill>
                <a:latin typeface="Arial"/>
              </a:rPr>
              <a:t>Do they link to any of our school values?</a:t>
            </a:r>
          </a:p>
        </p:txBody>
      </p:sp>
    </p:spTree>
    <p:extLst>
      <p:ext uri="{BB962C8B-B14F-4D97-AF65-F5344CB8AC3E}">
        <p14:creationId xmlns:p14="http://schemas.microsoft.com/office/powerpoint/2010/main" val="379977530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6" name="Picture 5" descr="A child standing on a beach&#10;&#10;Description automatically generated">
            <a:extLst>
              <a:ext uri="{FF2B5EF4-FFF2-40B4-BE49-F238E27FC236}">
                <a16:creationId xmlns:a16="http://schemas.microsoft.com/office/drawing/2014/main" id="{9E7422FB-4EF6-1BD0-6E7A-56E3594CB07B}"/>
              </a:ext>
            </a:extLst>
          </p:cNvPr>
          <p:cNvPicPr>
            <a:picLocks noChangeAspect="1"/>
          </p:cNvPicPr>
          <p:nvPr/>
        </p:nvPicPr>
        <p:blipFill rotWithShape="1">
          <a:blip r:embed="rId3"/>
          <a:srcRect l="19551" t="20433"/>
          <a:stretch/>
        </p:blipFill>
        <p:spPr>
          <a:xfrm>
            <a:off x="811388" y="2227"/>
            <a:ext cx="5194266" cy="6856429"/>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0329" y="-17040"/>
            <a:ext cx="3010552" cy="3010552"/>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153686" y="4798234"/>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354523" y="748398"/>
            <a:ext cx="7483567"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already think you know about Down syndrome?</a:t>
            </a:r>
            <a:endParaRPr lang="en-US" sz="4800" dirty="0">
              <a:solidFill>
                <a:schemeClr val="bg1"/>
              </a:solidFill>
              <a:latin typeface="Arial"/>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6" y="4767335"/>
            <a:ext cx="2036311" cy="2036311"/>
          </a:xfrm>
          <a:prstGeom prst="rect">
            <a:avLst/>
          </a:prstGeom>
        </p:spPr>
      </p:pic>
    </p:spTree>
    <p:extLst>
      <p:ext uri="{BB962C8B-B14F-4D97-AF65-F5344CB8AC3E}">
        <p14:creationId xmlns:p14="http://schemas.microsoft.com/office/powerpoint/2010/main" val="6442802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F52C-9F5D-CBD0-BD39-B8C80DDF92F2}"/>
              </a:ext>
            </a:extLst>
          </p:cNvPr>
          <p:cNvSpPr>
            <a:spLocks noGrp="1"/>
          </p:cNvSpPr>
          <p:nvPr>
            <p:ph type="title"/>
          </p:nvPr>
        </p:nvSpPr>
        <p:spPr>
          <a:xfrm>
            <a:off x="2328333" y="1058"/>
            <a:ext cx="4824119" cy="1353785"/>
          </a:xfrm>
        </p:spPr>
        <p:txBody>
          <a:bodyPr>
            <a:noAutofit/>
          </a:bodyPr>
          <a:lstStyle/>
          <a:p>
            <a:pPr algn="ctr"/>
            <a:r>
              <a:rPr lang="en-US" sz="5400" dirty="0">
                <a:solidFill>
                  <a:srgbClr val="000000"/>
                </a:solidFill>
                <a:latin typeface="Arial"/>
                <a:cs typeface="Arial"/>
              </a:rPr>
              <a:t>Just like you!</a:t>
            </a:r>
            <a:endParaRPr lang="en-US" sz="6000" dirty="0">
              <a:solidFill>
                <a:srgbClr val="000000"/>
              </a:solidFill>
            </a:endParaRPr>
          </a:p>
        </p:txBody>
      </p:sp>
      <p:sp>
        <p:nvSpPr>
          <p:cNvPr id="3" name="Content Placeholder 2">
            <a:extLst>
              <a:ext uri="{FF2B5EF4-FFF2-40B4-BE49-F238E27FC236}">
                <a16:creationId xmlns:a16="http://schemas.microsoft.com/office/drawing/2014/main" id="{18949EBF-C824-2968-C379-3DFD1429BD42}"/>
              </a:ext>
            </a:extLst>
          </p:cNvPr>
          <p:cNvSpPr>
            <a:spLocks noGrp="1"/>
          </p:cNvSpPr>
          <p:nvPr>
            <p:ph idx="1"/>
          </p:nvPr>
        </p:nvSpPr>
        <p:spPr>
          <a:xfrm>
            <a:off x="922867" y="1388710"/>
            <a:ext cx="4824119" cy="4323116"/>
          </a:xfrm>
        </p:spPr>
        <p:txBody>
          <a:bodyPr vert="horz" lIns="91440" tIns="45720" rIns="91440" bIns="45720" rtlCol="0" anchor="t">
            <a:normAutofit/>
          </a:bodyPr>
          <a:lstStyle/>
          <a:p>
            <a:r>
              <a:rPr lang="en-US" dirty="0">
                <a:solidFill>
                  <a:srgbClr val="001E3D"/>
                </a:solidFill>
              </a:rPr>
              <a:t>Let's watch the first part of this video (up until 2:39) to find out a little bit more about Down syndrome.</a:t>
            </a:r>
            <a:endParaRPr lang="en-US" dirty="0"/>
          </a:p>
          <a:p>
            <a:endParaRPr lang="en-US">
              <a:solidFill>
                <a:srgbClr val="001E3D"/>
              </a:solidFill>
            </a:endParaRPr>
          </a:p>
        </p:txBody>
      </p:sp>
      <p:sp>
        <p:nvSpPr>
          <p:cNvPr id="5" name="AutoShape 4">
            <a:extLst>
              <a:ext uri="{FF2B5EF4-FFF2-40B4-BE49-F238E27FC236}">
                <a16:creationId xmlns:a16="http://schemas.microsoft.com/office/drawing/2014/main" id="{A42412B2-FEFF-B7E3-41D5-2D6EDFF8D4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D7FE500F-3917-E5AE-7AC7-8FFBC6098C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93334" y="0"/>
            <a:ext cx="3450966" cy="6171500"/>
          </a:xfrm>
          <a:prstGeom prst="rect">
            <a:avLst/>
          </a:prstGeom>
        </p:spPr>
      </p:pic>
      <p:graphicFrame>
        <p:nvGraphicFramePr>
          <p:cNvPr id="10" name="Diagram 9">
            <a:extLst>
              <a:ext uri="{FF2B5EF4-FFF2-40B4-BE49-F238E27FC236}">
                <a16:creationId xmlns:a16="http://schemas.microsoft.com/office/drawing/2014/main" id="{4A6AE199-70EE-C4FB-4681-61EC5408A921}"/>
              </a:ext>
            </a:extLst>
          </p:cNvPr>
          <p:cNvGraphicFramePr/>
          <p:nvPr>
            <p:extLst>
              <p:ext uri="{D42A27DB-BD31-4B8C-83A1-F6EECF244321}">
                <p14:modId xmlns:p14="http://schemas.microsoft.com/office/powerpoint/2010/main" val="161943811"/>
              </p:ext>
            </p:extLst>
          </p:nvPr>
        </p:nvGraphicFramePr>
        <p:xfrm>
          <a:off x="5753100" y="2520890"/>
          <a:ext cx="3024189" cy="908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0" name="Picture 6">
            <a:extLst>
              <a:ext uri="{FF2B5EF4-FFF2-40B4-BE49-F238E27FC236}">
                <a16:creationId xmlns:a16="http://schemas.microsoft.com/office/drawing/2014/main" id="{748406BC-B460-A13C-DAD7-7B3BC441C76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248400" y="1994088"/>
            <a:ext cx="2009775" cy="4474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2">
            <a:extLst>
              <a:ext uri="{FF2B5EF4-FFF2-40B4-BE49-F238E27FC236}">
                <a16:creationId xmlns:a16="http://schemas.microsoft.com/office/drawing/2014/main" id="{BFEA6746-109D-4A50-B96A-73657161ADAF}"/>
              </a:ext>
            </a:extLst>
          </p:cNvPr>
          <p:cNvSpPr txBox="1"/>
          <p:nvPr/>
        </p:nvSpPr>
        <p:spPr bwMode="auto">
          <a:xfrm rot="21120000">
            <a:off x="541555" y="3572352"/>
            <a:ext cx="3958613" cy="187699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are your thoughts and feelings so far?</a:t>
            </a:r>
            <a:endParaRPr lang="en-US" sz="2800">
              <a:solidFill>
                <a:schemeClr val="bg1"/>
              </a:solidFill>
              <a:latin typeface="Arial"/>
            </a:endParaRPr>
          </a:p>
        </p:txBody>
      </p:sp>
      <p:sp>
        <p:nvSpPr>
          <p:cNvPr id="11" name="TextBox 2">
            <a:extLst>
              <a:ext uri="{FF2B5EF4-FFF2-40B4-BE49-F238E27FC236}">
                <a16:creationId xmlns:a16="http://schemas.microsoft.com/office/drawing/2014/main" id="{D1846CEF-58CB-EBBD-753D-A14CB658C8DB}"/>
              </a:ext>
            </a:extLst>
          </p:cNvPr>
          <p:cNvSpPr txBox="1"/>
          <p:nvPr/>
        </p:nvSpPr>
        <p:spPr bwMode="auto">
          <a:xfrm rot="420000">
            <a:off x="4800288" y="4269007"/>
            <a:ext cx="3958613" cy="12118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Do you have any questions?</a:t>
            </a:r>
          </a:p>
        </p:txBody>
      </p:sp>
    </p:spTree>
    <p:extLst>
      <p:ext uri="{BB962C8B-B14F-4D97-AF65-F5344CB8AC3E}">
        <p14:creationId xmlns:p14="http://schemas.microsoft.com/office/powerpoint/2010/main" val="36661984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603A-BD48-733C-3CC9-52349BF6C234}"/>
              </a:ext>
            </a:extLst>
          </p:cNvPr>
          <p:cNvSpPr>
            <a:spLocks noGrp="1"/>
          </p:cNvSpPr>
          <p:nvPr>
            <p:ph type="title"/>
          </p:nvPr>
        </p:nvSpPr>
        <p:spPr>
          <a:xfrm>
            <a:off x="941" y="-218134"/>
            <a:ext cx="12190117" cy="1325563"/>
          </a:xfrm>
        </p:spPr>
        <p:txBody>
          <a:bodyPr>
            <a:normAutofit/>
          </a:bodyPr>
          <a:lstStyle/>
          <a:p>
            <a:pPr algn="ctr"/>
            <a:r>
              <a:rPr lang="en-US" dirty="0">
                <a:solidFill>
                  <a:srgbClr val="000000"/>
                </a:solidFill>
                <a:latin typeface="Arial"/>
                <a:cs typeface="Arial"/>
              </a:rPr>
              <a:t>What is Down syndrome?</a:t>
            </a:r>
          </a:p>
        </p:txBody>
      </p:sp>
      <p:pic>
        <p:nvPicPr>
          <p:cNvPr id="6" name="Picture 5">
            <a:extLst>
              <a:ext uri="{FF2B5EF4-FFF2-40B4-BE49-F238E27FC236}">
                <a16:creationId xmlns:a16="http://schemas.microsoft.com/office/drawing/2014/main" id="{DA9046C0-6D23-72D5-313C-43B34F0FF3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0029" y="1566726"/>
            <a:ext cx="3995033" cy="3194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Content Placeholder 22">
            <a:extLst>
              <a:ext uri="{FF2B5EF4-FFF2-40B4-BE49-F238E27FC236}">
                <a16:creationId xmlns:a16="http://schemas.microsoft.com/office/drawing/2014/main" id="{509EC89E-1F3C-E74F-D684-D5D4FE25AEE1}"/>
              </a:ext>
            </a:extLst>
          </p:cNvPr>
          <p:cNvSpPr>
            <a:spLocks noGrp="1"/>
          </p:cNvSpPr>
          <p:nvPr>
            <p:ph idx="1"/>
          </p:nvPr>
        </p:nvSpPr>
        <p:spPr>
          <a:xfrm>
            <a:off x="4575242" y="1428412"/>
            <a:ext cx="6729920" cy="4351338"/>
          </a:xfrm>
        </p:spPr>
        <p:txBody>
          <a:bodyPr vert="horz" lIns="91440" tIns="45720" rIns="91440" bIns="45720" rtlCol="0" anchor="t">
            <a:normAutofit/>
          </a:bodyPr>
          <a:lstStyle/>
          <a:p>
            <a:pPr algn="ctr">
              <a:lnSpc>
                <a:spcPct val="100000"/>
              </a:lnSpc>
              <a:spcBef>
                <a:spcPts val="0"/>
              </a:spcBef>
            </a:pPr>
            <a:r>
              <a:rPr lang="en-US" sz="3600">
                <a:latin typeface="Arial"/>
                <a:ea typeface="Calibri"/>
                <a:cs typeface="Calibri"/>
              </a:rPr>
              <a:t>Some babies are born with Down syndrome and will always have it.</a:t>
            </a:r>
            <a:endParaRPr lang="en-GB" sz="3600">
              <a:latin typeface="Arial"/>
              <a:ea typeface="Calibri"/>
              <a:cs typeface="Calibri"/>
            </a:endParaRPr>
          </a:p>
          <a:p>
            <a:pPr algn="ctr">
              <a:lnSpc>
                <a:spcPct val="100000"/>
              </a:lnSpc>
              <a:spcBef>
                <a:spcPts val="0"/>
              </a:spcBef>
            </a:pPr>
            <a:endParaRPr lang="en-US" sz="3600" dirty="0">
              <a:latin typeface="Arial"/>
              <a:ea typeface="Calibri"/>
              <a:cs typeface="Calibri"/>
            </a:endParaRPr>
          </a:p>
          <a:p>
            <a:pPr algn="ctr">
              <a:lnSpc>
                <a:spcPct val="100000"/>
              </a:lnSpc>
              <a:spcBef>
                <a:spcPts val="0"/>
              </a:spcBef>
            </a:pPr>
            <a:r>
              <a:rPr lang="en-US" sz="3600" dirty="0">
                <a:latin typeface="Arial"/>
                <a:ea typeface="Calibri"/>
                <a:cs typeface="Calibri"/>
              </a:rPr>
              <a:t>Down syndrome is not an </a:t>
            </a:r>
            <a:r>
              <a:rPr lang="en-US" sz="3600">
                <a:latin typeface="Arial"/>
                <a:ea typeface="Calibri"/>
                <a:cs typeface="Calibri"/>
              </a:rPr>
              <a:t>illness. You cannot catch it like a </a:t>
            </a:r>
            <a:r>
              <a:rPr lang="en-US" sz="3600" dirty="0">
                <a:latin typeface="Arial"/>
                <a:ea typeface="Calibri"/>
                <a:cs typeface="Calibri"/>
              </a:rPr>
              <a:t>cold.</a:t>
            </a:r>
            <a:endParaRPr lang="en-US" sz="3200" dirty="0">
              <a:latin typeface="Arial"/>
              <a:cs typeface="Arial"/>
            </a:endParaRPr>
          </a:p>
        </p:txBody>
      </p:sp>
    </p:spTree>
    <p:extLst>
      <p:ext uri="{BB962C8B-B14F-4D97-AF65-F5344CB8AC3E}">
        <p14:creationId xmlns:p14="http://schemas.microsoft.com/office/powerpoint/2010/main" val="209054989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3A1773-8A31-4EC6-812F-26761AA029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5696" y="653522"/>
            <a:ext cx="5744034" cy="382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9B749ADA-4086-83E1-694B-383DA818EC58}"/>
              </a:ext>
            </a:extLst>
          </p:cNvPr>
          <p:cNvSpPr txBox="1"/>
          <p:nvPr/>
        </p:nvSpPr>
        <p:spPr bwMode="auto">
          <a:xfrm>
            <a:off x="6685156" y="347546"/>
            <a:ext cx="5298687" cy="6155531"/>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200" dirty="0">
                <a:solidFill>
                  <a:srgbClr val="000000"/>
                </a:solidFill>
                <a:latin typeface="Arial"/>
                <a:ea typeface="Calibri"/>
                <a:cs typeface="Calibri"/>
              </a:rPr>
              <a:t>There are things in our body called chromosomes and they decide on things like what </a:t>
            </a:r>
            <a:r>
              <a:rPr lang="en-US" sz="3200" err="1">
                <a:solidFill>
                  <a:srgbClr val="000000"/>
                </a:solidFill>
                <a:latin typeface="Arial"/>
                <a:ea typeface="Calibri"/>
                <a:cs typeface="Calibri"/>
              </a:rPr>
              <a:t>colour</a:t>
            </a:r>
            <a:r>
              <a:rPr lang="en-US" sz="3200" dirty="0">
                <a:solidFill>
                  <a:srgbClr val="000000"/>
                </a:solidFill>
                <a:latin typeface="Arial"/>
                <a:ea typeface="Calibri"/>
                <a:cs typeface="Calibri"/>
              </a:rPr>
              <a:t> eyes you have.</a:t>
            </a:r>
            <a:endParaRPr lang="en-US" sz="3200">
              <a:latin typeface="Arial"/>
              <a:ea typeface="Calibri"/>
              <a:cs typeface="Calibri"/>
            </a:endParaRPr>
          </a:p>
          <a:p>
            <a:pPr algn="ctr"/>
            <a:endParaRPr lang="en-US" sz="3200" dirty="0">
              <a:solidFill>
                <a:srgbClr val="000000"/>
              </a:solidFill>
              <a:latin typeface="Arial"/>
              <a:ea typeface="Calibri"/>
              <a:cs typeface="Calibri"/>
            </a:endParaRPr>
          </a:p>
          <a:p>
            <a:pPr algn="ctr"/>
            <a:r>
              <a:rPr lang="en-US" sz="3200" dirty="0">
                <a:solidFill>
                  <a:srgbClr val="000000"/>
                </a:solidFill>
                <a:latin typeface="Arial"/>
                <a:ea typeface="Calibri"/>
                <a:cs typeface="Calibri"/>
              </a:rPr>
              <a:t>Down syndrome is caused by an extra chromosome. </a:t>
            </a:r>
          </a:p>
          <a:p>
            <a:pPr algn="ctr"/>
            <a:endParaRPr lang="en-US" sz="3200" dirty="0">
              <a:solidFill>
                <a:srgbClr val="000000"/>
              </a:solidFill>
              <a:latin typeface="Arial"/>
              <a:ea typeface="Calibri"/>
              <a:cs typeface="Calibri"/>
            </a:endParaRPr>
          </a:p>
          <a:p>
            <a:pPr algn="ctr"/>
            <a:r>
              <a:rPr lang="en-US" sz="3200" dirty="0">
                <a:solidFill>
                  <a:srgbClr val="000000"/>
                </a:solidFill>
                <a:latin typeface="Arial"/>
                <a:ea typeface="Calibri"/>
                <a:cs typeface="Calibri"/>
              </a:rPr>
              <a:t>Having Down syndrome is just one part of a person – just like eye </a:t>
            </a:r>
            <a:r>
              <a:rPr lang="en-US" sz="3200" err="1">
                <a:solidFill>
                  <a:srgbClr val="000000"/>
                </a:solidFill>
                <a:latin typeface="Arial"/>
                <a:ea typeface="Calibri"/>
                <a:cs typeface="Calibri"/>
              </a:rPr>
              <a:t>colour</a:t>
            </a:r>
            <a:r>
              <a:rPr lang="en-US" sz="3200" dirty="0">
                <a:solidFill>
                  <a:srgbClr val="000000"/>
                </a:solidFill>
                <a:latin typeface="Arial"/>
                <a:ea typeface="Calibri"/>
                <a:cs typeface="Calibri"/>
              </a:rPr>
              <a:t>.</a:t>
            </a:r>
          </a:p>
          <a:p>
            <a:pPr algn="ctr"/>
            <a:endParaRPr lang="en-US" sz="2400" dirty="0">
              <a:solidFill>
                <a:srgbClr val="000000"/>
              </a:solidFill>
              <a:latin typeface="Arial"/>
              <a:ea typeface="Calibri"/>
              <a:cs typeface="Calibri"/>
            </a:endParaRPr>
          </a:p>
          <a:p>
            <a:pPr algn="ctr"/>
            <a:endParaRPr lang="en-US" sz="2400" dirty="0">
              <a:solidFill>
                <a:srgbClr val="000000"/>
              </a:solidFill>
              <a:latin typeface="Arial"/>
              <a:ea typeface="Calibri"/>
              <a:cs typeface="Calibri"/>
            </a:endParaRPr>
          </a:p>
        </p:txBody>
      </p:sp>
    </p:spTree>
    <p:extLst>
      <p:ext uri="{BB962C8B-B14F-4D97-AF65-F5344CB8AC3E}">
        <p14:creationId xmlns:p14="http://schemas.microsoft.com/office/powerpoint/2010/main" val="156846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3A1773-8A31-4EC6-812F-26761AA029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5696" y="653522"/>
            <a:ext cx="5744034" cy="382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6BF08391-6396-DC9D-A8C1-C5BFE2D2E73B}"/>
              </a:ext>
            </a:extLst>
          </p:cNvPr>
          <p:cNvSpPr txBox="1"/>
          <p:nvPr/>
        </p:nvSpPr>
        <p:spPr bwMode="auto">
          <a:xfrm>
            <a:off x="6524809" y="994673"/>
            <a:ext cx="5382321" cy="332398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solidFill>
                  <a:srgbClr val="000000"/>
                </a:solidFill>
                <a:latin typeface="Arial"/>
                <a:ea typeface="Calibri"/>
                <a:cs typeface="Calibri"/>
              </a:rPr>
              <a:t>Because these look like </a:t>
            </a:r>
            <a:r>
              <a:rPr lang="en-US" sz="3600" err="1">
                <a:solidFill>
                  <a:srgbClr val="000000"/>
                </a:solidFill>
                <a:latin typeface="Arial"/>
                <a:ea typeface="Calibri"/>
                <a:cs typeface="Calibri"/>
              </a:rPr>
              <a:t>colourful</a:t>
            </a:r>
            <a:r>
              <a:rPr lang="en-US" sz="3600" dirty="0">
                <a:solidFill>
                  <a:srgbClr val="000000"/>
                </a:solidFill>
                <a:latin typeface="Arial"/>
                <a:ea typeface="Calibri"/>
                <a:cs typeface="Calibri"/>
              </a:rPr>
              <a:t> socks, this is why people often wear bright, </a:t>
            </a:r>
            <a:r>
              <a:rPr lang="en-US" sz="3600" err="1">
                <a:solidFill>
                  <a:srgbClr val="000000"/>
                </a:solidFill>
                <a:latin typeface="Arial"/>
                <a:ea typeface="Calibri"/>
                <a:cs typeface="Calibri"/>
              </a:rPr>
              <a:t>colourful</a:t>
            </a:r>
            <a:r>
              <a:rPr lang="en-US" sz="3600" dirty="0">
                <a:solidFill>
                  <a:srgbClr val="000000"/>
                </a:solidFill>
                <a:latin typeface="Arial"/>
                <a:ea typeface="Calibri"/>
                <a:cs typeface="Calibri"/>
              </a:rPr>
              <a:t> socks to raise awareness about Down syndrome.</a:t>
            </a:r>
            <a:endParaRPr lang="en-US" sz="3600">
              <a:latin typeface="Arial"/>
            </a:endParaRPr>
          </a:p>
        </p:txBody>
      </p:sp>
    </p:spTree>
    <p:extLst>
      <p:ext uri="{BB962C8B-B14F-4D97-AF65-F5344CB8AC3E}">
        <p14:creationId xmlns:p14="http://schemas.microsoft.com/office/powerpoint/2010/main" val="3755760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A8BBDB-F59A-B49B-448C-FE6BF0C0F7E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37056" y="0"/>
            <a:ext cx="5654944" cy="6878637"/>
          </a:xfrm>
          <a:prstGeom prst="rect">
            <a:avLst/>
          </a:prstGeom>
        </p:spPr>
      </p:pic>
      <p:sp>
        <p:nvSpPr>
          <p:cNvPr id="8" name="TextBox 7">
            <a:extLst>
              <a:ext uri="{FF2B5EF4-FFF2-40B4-BE49-F238E27FC236}">
                <a16:creationId xmlns:a16="http://schemas.microsoft.com/office/drawing/2014/main" id="{4A50A2B2-657A-B350-CABC-47B9D906D4CF}"/>
              </a:ext>
            </a:extLst>
          </p:cNvPr>
          <p:cNvSpPr txBox="1"/>
          <p:nvPr/>
        </p:nvSpPr>
        <p:spPr bwMode="auto">
          <a:xfrm>
            <a:off x="436124" y="954932"/>
            <a:ext cx="5596646" cy="473975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dirty="0">
                <a:solidFill>
                  <a:srgbClr val="000000"/>
                </a:solidFill>
                <a:latin typeface="Arial"/>
                <a:ea typeface="Calibri"/>
                <a:cs typeface="Calibri"/>
              </a:rPr>
              <a:t>Children with Down syndrome share some physical characteristics but look more like their families than each other. </a:t>
            </a:r>
            <a:endParaRPr lang="en-US" sz="4400">
              <a:latin typeface="Arial"/>
            </a:endParaRPr>
          </a:p>
        </p:txBody>
      </p:sp>
    </p:spTree>
    <p:extLst>
      <p:ext uri="{BB962C8B-B14F-4D97-AF65-F5344CB8AC3E}">
        <p14:creationId xmlns:p14="http://schemas.microsoft.com/office/powerpoint/2010/main" val="309147043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5A918299-6FCE-A30D-EE0F-F855BE46A9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29500" y="0"/>
            <a:ext cx="4762500" cy="6857475"/>
          </a:xfrm>
          <a:prstGeom prst="rect">
            <a:avLst/>
          </a:prstGeom>
        </p:spPr>
      </p:pic>
      <p:sp>
        <p:nvSpPr>
          <p:cNvPr id="45" name="Content Placeholder 44">
            <a:extLst>
              <a:ext uri="{FF2B5EF4-FFF2-40B4-BE49-F238E27FC236}">
                <a16:creationId xmlns:a16="http://schemas.microsoft.com/office/drawing/2014/main" id="{D2EF5D1D-F486-BD41-55DB-7F9D41884919}"/>
              </a:ext>
            </a:extLst>
          </p:cNvPr>
          <p:cNvSpPr>
            <a:spLocks noGrp="1"/>
          </p:cNvSpPr>
          <p:nvPr>
            <p:ph idx="1"/>
          </p:nvPr>
        </p:nvSpPr>
        <p:spPr>
          <a:xfrm>
            <a:off x="713476" y="488555"/>
            <a:ext cx="6027235" cy="5643020"/>
          </a:xfrm>
        </p:spPr>
        <p:txBody>
          <a:bodyPr vert="horz" lIns="91440" tIns="45720" rIns="91440" bIns="45720" rtlCol="0" anchor="t">
            <a:normAutofit/>
          </a:bodyPr>
          <a:lstStyle/>
          <a:p>
            <a:pPr algn="ctr">
              <a:lnSpc>
                <a:spcPct val="100000"/>
              </a:lnSpc>
              <a:spcBef>
                <a:spcPts val="0"/>
              </a:spcBef>
            </a:pPr>
            <a:r>
              <a:rPr lang="en-US" sz="4400" dirty="0">
                <a:latin typeface="Arial"/>
                <a:ea typeface="Calibri"/>
                <a:cs typeface="Calibri"/>
              </a:rPr>
              <a:t>It may take children with Down syndrome longer to learn some </a:t>
            </a:r>
            <a:r>
              <a:rPr lang="en-US" sz="4400">
                <a:latin typeface="Arial"/>
                <a:ea typeface="Calibri"/>
                <a:cs typeface="Calibri"/>
              </a:rPr>
              <a:t>things. </a:t>
            </a:r>
            <a:endParaRPr lang="en-US" sz="4400" dirty="0">
              <a:latin typeface="Arial"/>
              <a:ea typeface="Calibri"/>
              <a:cs typeface="Arial" panose="020B0604020202020204"/>
            </a:endParaRPr>
          </a:p>
          <a:p>
            <a:pPr algn="ctr">
              <a:lnSpc>
                <a:spcPct val="100000"/>
              </a:lnSpc>
              <a:spcBef>
                <a:spcPts val="0"/>
              </a:spcBef>
            </a:pPr>
            <a:endParaRPr lang="en-US" sz="4400" dirty="0">
              <a:latin typeface="Arial"/>
              <a:ea typeface="Calibri"/>
              <a:cs typeface="Calibri"/>
            </a:endParaRPr>
          </a:p>
          <a:p>
            <a:pPr algn="ctr">
              <a:lnSpc>
                <a:spcPct val="100000"/>
              </a:lnSpc>
              <a:spcBef>
                <a:spcPts val="0"/>
              </a:spcBef>
            </a:pPr>
            <a:r>
              <a:rPr lang="en-US" sz="4400" dirty="0">
                <a:latin typeface="Arial"/>
                <a:ea typeface="Calibri"/>
                <a:cs typeface="Calibri"/>
              </a:rPr>
              <a:t>They might need some extra practice or support.</a:t>
            </a:r>
            <a:endParaRPr lang="en-US" sz="4400">
              <a:cs typeface="Arial" panose="020B0604020202020204"/>
            </a:endParaRPr>
          </a:p>
          <a:p>
            <a:pPr algn="ctr">
              <a:lnSpc>
                <a:spcPct val="100000"/>
              </a:lnSpc>
              <a:spcBef>
                <a:spcPts val="0"/>
              </a:spcBef>
            </a:pPr>
            <a:endParaRPr lang="en-US" sz="3600" dirty="0">
              <a:latin typeface="Arial"/>
              <a:ea typeface="Calibri"/>
              <a:cs typeface="Calibri"/>
            </a:endParaRPr>
          </a:p>
          <a:p>
            <a:pPr algn="ctr">
              <a:lnSpc>
                <a:spcPct val="100000"/>
              </a:lnSpc>
              <a:spcBef>
                <a:spcPts val="0"/>
              </a:spcBef>
            </a:pPr>
            <a:endParaRPr lang="en-US" sz="3600" dirty="0">
              <a:latin typeface="Arial"/>
              <a:ea typeface="Calibri"/>
              <a:cs typeface="Calibri"/>
            </a:endParaRPr>
          </a:p>
        </p:txBody>
      </p:sp>
    </p:spTree>
    <p:extLst>
      <p:ext uri="{BB962C8B-B14F-4D97-AF65-F5344CB8AC3E}">
        <p14:creationId xmlns:p14="http://schemas.microsoft.com/office/powerpoint/2010/main" val="67966880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D58037-DDEA-9028-AA47-D11E7C88968B}"/>
              </a:ext>
            </a:extLst>
          </p:cNvPr>
          <p:cNvSpPr txBox="1"/>
          <p:nvPr/>
        </p:nvSpPr>
        <p:spPr bwMode="auto">
          <a:xfrm>
            <a:off x="1017623" y="65697"/>
            <a:ext cx="10308542"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Can you always do something straight away? Can you think of a time you needed extra help or time?</a:t>
            </a:r>
            <a:endParaRPr lang="en-US">
              <a:solidFill>
                <a:schemeClr val="bg1"/>
              </a:solidFill>
              <a:latin typeface="Arial"/>
            </a:endParaRPr>
          </a:p>
        </p:txBody>
      </p:sp>
    </p:spTree>
    <p:extLst>
      <p:ext uri="{BB962C8B-B14F-4D97-AF65-F5344CB8AC3E}">
        <p14:creationId xmlns:p14="http://schemas.microsoft.com/office/powerpoint/2010/main" val="72911776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D58037-DDEA-9028-AA47-D11E7C88968B}"/>
              </a:ext>
            </a:extLst>
          </p:cNvPr>
          <p:cNvSpPr txBox="1"/>
          <p:nvPr/>
        </p:nvSpPr>
        <p:spPr bwMode="auto">
          <a:xfrm>
            <a:off x="1017623" y="65697"/>
            <a:ext cx="10308542"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does it feel when it is tricky to do something? How can other people help at times like this?</a:t>
            </a:r>
          </a:p>
        </p:txBody>
      </p:sp>
    </p:spTree>
    <p:extLst>
      <p:ext uri="{BB962C8B-B14F-4D97-AF65-F5344CB8AC3E}">
        <p14:creationId xmlns:p14="http://schemas.microsoft.com/office/powerpoint/2010/main" val="222248287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graphicFrame>
        <p:nvGraphicFramePr>
          <p:cNvPr id="4" name="Content Placeholder 3">
            <a:extLst>
              <a:ext uri="{FF2B5EF4-FFF2-40B4-BE49-F238E27FC236}">
                <a16:creationId xmlns:a16="http://schemas.microsoft.com/office/drawing/2014/main" id="{FBCAF1CE-13D9-5904-6FAB-73C336A25C41}"/>
              </a:ext>
            </a:extLst>
          </p:cNvPr>
          <p:cNvGraphicFramePr>
            <a:graphicFrameLocks noGrp="1"/>
          </p:cNvGraphicFramePr>
          <p:nvPr>
            <p:ph idx="1"/>
            <p:extLst>
              <p:ext uri="{D42A27DB-BD31-4B8C-83A1-F6EECF244321}">
                <p14:modId xmlns:p14="http://schemas.microsoft.com/office/powerpoint/2010/main" val="1616958294"/>
              </p:ext>
            </p:extLst>
          </p:nvPr>
        </p:nvGraphicFramePr>
        <p:xfrm>
          <a:off x="838201" y="1614429"/>
          <a:ext cx="589597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Tree>
    <p:extLst>
      <p:ext uri="{BB962C8B-B14F-4D97-AF65-F5344CB8AC3E}">
        <p14:creationId xmlns:p14="http://schemas.microsoft.com/office/powerpoint/2010/main" val="167582136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057ABD54-8CEF-056A-C432-25BE84F3F1C4}"/>
              </a:ext>
            </a:extLst>
          </p:cNvPr>
          <p:cNvSpPr txBox="1"/>
          <p:nvPr/>
        </p:nvSpPr>
        <p:spPr bwMode="auto">
          <a:xfrm>
            <a:off x="1128132" y="905107"/>
            <a:ext cx="5029200" cy="166199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t>https://www.youtube.com/watch?v=_r_2rmDYfz4</a:t>
            </a:r>
          </a:p>
        </p:txBody>
      </p:sp>
      <p:sp>
        <p:nvSpPr>
          <p:cNvPr id="31" name="Content Placeholder 2">
            <a:extLst>
              <a:ext uri="{FF2B5EF4-FFF2-40B4-BE49-F238E27FC236}">
                <a16:creationId xmlns:a16="http://schemas.microsoft.com/office/drawing/2014/main" id="{7C8FDE02-9F80-1D84-C7FB-7F67EA57305B}"/>
              </a:ext>
            </a:extLst>
          </p:cNvPr>
          <p:cNvSpPr>
            <a:spLocks noGrp="1"/>
          </p:cNvSpPr>
          <p:nvPr>
            <p:ph idx="1"/>
          </p:nvPr>
        </p:nvSpPr>
        <p:spPr>
          <a:xfrm>
            <a:off x="922867" y="3079978"/>
            <a:ext cx="4824119" cy="2631848"/>
          </a:xfrm>
        </p:spPr>
        <p:txBody>
          <a:bodyPr vert="horz" lIns="91440" tIns="45720" rIns="91440" bIns="45720" rtlCol="0" anchor="t">
            <a:normAutofit/>
          </a:bodyPr>
          <a:lstStyle/>
          <a:p>
            <a:pPr algn="ctr"/>
            <a:r>
              <a:rPr lang="en-US" sz="4000" dirty="0"/>
              <a:t>Let's watch a video </a:t>
            </a:r>
            <a:r>
              <a:rPr lang="en-US" sz="4000" dirty="0">
                <a:hlinkClick r:id="rId2">
                  <a:extLst>
                    <a:ext uri="{A12FA001-AC4F-418D-AE19-62706E023703}">
                      <ahyp:hlinkClr xmlns:ahyp="http://schemas.microsoft.com/office/drawing/2018/hyperlinkcolor" val="tx"/>
                    </a:ext>
                  </a:extLst>
                </a:hlinkClick>
              </a:rPr>
              <a:t>to</a:t>
            </a:r>
            <a:r>
              <a:rPr lang="en-US" sz="4000" dirty="0"/>
              <a:t> find out a little bit more about Down syndrome.</a:t>
            </a:r>
            <a:endParaRPr lang="en-US" sz="4000" dirty="0">
              <a:cs typeface="Arial" panose="020B0604020202020204"/>
            </a:endParaRPr>
          </a:p>
          <a:p>
            <a:endParaRPr lang="en-US">
              <a:solidFill>
                <a:srgbClr val="001E3D"/>
              </a:solidFill>
            </a:endParaRPr>
          </a:p>
        </p:txBody>
      </p:sp>
      <p:pic>
        <p:nvPicPr>
          <p:cNvPr id="2" name="Picture 1" descr="A child smiling at the camera&#10;&#10;Description automatically generated">
            <a:extLst>
              <a:ext uri="{FF2B5EF4-FFF2-40B4-BE49-F238E27FC236}">
                <a16:creationId xmlns:a16="http://schemas.microsoft.com/office/drawing/2014/main" id="{2CAE812A-CB84-8865-5B4D-E04019FC37EA}"/>
              </a:ext>
            </a:extLst>
          </p:cNvPr>
          <p:cNvPicPr>
            <a:picLocks noChangeAspect="1"/>
          </p:cNvPicPr>
          <p:nvPr/>
        </p:nvPicPr>
        <p:blipFill>
          <a:blip r:embed="rId3"/>
          <a:stretch>
            <a:fillRect/>
          </a:stretch>
        </p:blipFill>
        <p:spPr>
          <a:xfrm>
            <a:off x="6346825" y="0"/>
            <a:ext cx="5848350" cy="6858000"/>
          </a:xfrm>
          <a:prstGeom prst="rect">
            <a:avLst/>
          </a:prstGeom>
        </p:spPr>
      </p:pic>
    </p:spTree>
    <p:extLst>
      <p:ext uri="{BB962C8B-B14F-4D97-AF65-F5344CB8AC3E}">
        <p14:creationId xmlns:p14="http://schemas.microsoft.com/office/powerpoint/2010/main" val="179574501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3941-8527-BE38-E5FB-F5583D42CD3A}"/>
              </a:ext>
            </a:extLst>
          </p:cNvPr>
          <p:cNvSpPr>
            <a:spLocks noGrp="1"/>
          </p:cNvSpPr>
          <p:nvPr>
            <p:ph type="title"/>
          </p:nvPr>
        </p:nvSpPr>
        <p:spPr>
          <a:xfrm>
            <a:off x="734720" y="158159"/>
            <a:ext cx="11230563" cy="1024527"/>
          </a:xfrm>
        </p:spPr>
        <p:txBody>
          <a:bodyPr>
            <a:normAutofit fontScale="90000"/>
          </a:bodyPr>
          <a:lstStyle/>
          <a:p>
            <a:pPr algn="ctr"/>
            <a:r>
              <a:rPr lang="en-US" dirty="0">
                <a:solidFill>
                  <a:srgbClr val="000000"/>
                </a:solidFill>
                <a:latin typeface="Arial"/>
                <a:cs typeface="Arial"/>
              </a:rPr>
              <a:t>Do you think these statements about Down syndrome are true or false?</a:t>
            </a:r>
            <a:endParaRPr lang="en-US">
              <a:solidFill>
                <a:srgbClr val="000000"/>
              </a:solidFill>
            </a:endParaRPr>
          </a:p>
        </p:txBody>
      </p:sp>
      <p:graphicFrame>
        <p:nvGraphicFramePr>
          <p:cNvPr id="18"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580715214"/>
              </p:ext>
            </p:extLst>
          </p:nvPr>
        </p:nvGraphicFramePr>
        <p:xfrm>
          <a:off x="390404" y="1428102"/>
          <a:ext cx="3022309" cy="1465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5"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447884580"/>
              </p:ext>
            </p:extLst>
          </p:nvPr>
        </p:nvGraphicFramePr>
        <p:xfrm>
          <a:off x="4209813" y="1409287"/>
          <a:ext cx="3408011" cy="18132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2"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167094017"/>
              </p:ext>
            </p:extLst>
          </p:nvPr>
        </p:nvGraphicFramePr>
        <p:xfrm>
          <a:off x="8471369" y="1710323"/>
          <a:ext cx="3605567" cy="151224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3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131618873"/>
              </p:ext>
            </p:extLst>
          </p:nvPr>
        </p:nvGraphicFramePr>
        <p:xfrm>
          <a:off x="1020699" y="3140249"/>
          <a:ext cx="2185051" cy="146520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50"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4288296467"/>
              </p:ext>
            </p:extLst>
          </p:nvPr>
        </p:nvGraphicFramePr>
        <p:xfrm>
          <a:off x="2685813" y="4212695"/>
          <a:ext cx="4235864" cy="181327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5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841487146"/>
              </p:ext>
            </p:extLst>
          </p:nvPr>
        </p:nvGraphicFramePr>
        <p:xfrm>
          <a:off x="8254998" y="4476102"/>
          <a:ext cx="2862382" cy="1549872"/>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6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2260017093"/>
              </p:ext>
            </p:extLst>
          </p:nvPr>
        </p:nvGraphicFramePr>
        <p:xfrm>
          <a:off x="6599294" y="3243732"/>
          <a:ext cx="2043938" cy="1258245"/>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Tree>
    <p:extLst>
      <p:ext uri="{BB962C8B-B14F-4D97-AF65-F5344CB8AC3E}">
        <p14:creationId xmlns:p14="http://schemas.microsoft.com/office/powerpoint/2010/main" val="226220800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417370159"/>
              </p:ext>
            </p:extLst>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200329"/>
          </a:xfrm>
          <a:prstGeom prst="rect">
            <a:avLst/>
          </a:prstGeom>
          <a:noFill/>
        </p:spPr>
        <p:txBody>
          <a:bodyPr wrap="square" lIns="91440" tIns="45720" rIns="91440" bIns="45720" anchor="t">
            <a:spAutoFit/>
          </a:bodyPr>
          <a:lstStyle/>
          <a:p>
            <a:pPr algn="ctr"/>
            <a:r>
              <a:rPr lang="en-US" sz="3600" dirty="0">
                <a:solidFill>
                  <a:srgbClr val="000000"/>
                </a:solidFill>
                <a:latin typeface="Arial"/>
                <a:cs typeface="Arial"/>
              </a:rPr>
              <a:t>Children with Down syndrome enjoy going to school.</a:t>
            </a:r>
            <a:endParaRPr lang="en-GB" sz="3600" dirty="0">
              <a:solidFill>
                <a:srgbClr val="000000"/>
              </a:solidFill>
              <a:latin typeface="Arial"/>
              <a:cs typeface="Arial"/>
            </a:endParaRPr>
          </a:p>
        </p:txBody>
      </p:sp>
      <p:pic>
        <p:nvPicPr>
          <p:cNvPr id="8" name="Picture 7" descr="Graphical user interface, application&#10;&#10;Description automatically generated">
            <a:extLst>
              <a:ext uri="{FF2B5EF4-FFF2-40B4-BE49-F238E27FC236}">
                <a16:creationId xmlns:a16="http://schemas.microsoft.com/office/drawing/2014/main" id="{F13D795D-A4C8-6AE9-1AC3-97598AC279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04859">
            <a:off x="7541123" y="700472"/>
            <a:ext cx="3178233" cy="2731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BA385598-C42E-8A9B-1AC7-6453D88C71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87298">
            <a:off x="445659" y="320522"/>
            <a:ext cx="1778523" cy="3008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0060DD34-D03E-B17D-A40A-6EDD9BFF976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1201751">
            <a:off x="612275" y="3095433"/>
            <a:ext cx="1778523"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10;&#10;Description automatically generated">
            <a:extLst>
              <a:ext uri="{FF2B5EF4-FFF2-40B4-BE49-F238E27FC236}">
                <a16:creationId xmlns:a16="http://schemas.microsoft.com/office/drawing/2014/main" id="{0DB43AF4-015B-C592-22D2-8B26B7D146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474722">
            <a:off x="2175238" y="439341"/>
            <a:ext cx="1936509" cy="29665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application&#10;&#10;Description automatically generated">
            <a:extLst>
              <a:ext uri="{FF2B5EF4-FFF2-40B4-BE49-F238E27FC236}">
                <a16:creationId xmlns:a16="http://schemas.microsoft.com/office/drawing/2014/main" id="{99102102-27DE-8A2F-5F4E-F5410ACED97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20912614">
            <a:off x="1906740" y="4471934"/>
            <a:ext cx="1549891" cy="2151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application&#10;&#10;Description automatically generated">
            <a:extLst>
              <a:ext uri="{FF2B5EF4-FFF2-40B4-BE49-F238E27FC236}">
                <a16:creationId xmlns:a16="http://schemas.microsoft.com/office/drawing/2014/main" id="{633C0EFF-554E-62B9-74B5-AB3B8CC05E1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rot="492564">
            <a:off x="9449362" y="3491610"/>
            <a:ext cx="1956752"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application&#10;&#10;Description automatically generated">
            <a:extLst>
              <a:ext uri="{FF2B5EF4-FFF2-40B4-BE49-F238E27FC236}">
                <a16:creationId xmlns:a16="http://schemas.microsoft.com/office/drawing/2014/main" id="{11EDF80C-0465-9452-1517-2967A1D837F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0119658" y="459047"/>
            <a:ext cx="1537603" cy="3415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693547969"/>
              </p:ext>
            </p:extLst>
          </p:nvPr>
        </p:nvGraphicFramePr>
        <p:xfrm>
          <a:off x="4341516" y="242768"/>
          <a:ext cx="2984678" cy="117357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74598752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569660"/>
          </a:xfrm>
          <a:prstGeom prst="rect">
            <a:avLst/>
          </a:prstGeom>
          <a:noFill/>
        </p:spPr>
        <p:txBody>
          <a:bodyPr wrap="square" lIns="91440" tIns="45720" rIns="91440" bIns="45720" anchor="t">
            <a:spAutoFit/>
          </a:bodyPr>
          <a:lstStyle/>
          <a:p>
            <a:pPr algn="ctr"/>
            <a:r>
              <a:rPr lang="en-US" sz="3200">
                <a:solidFill>
                  <a:srgbClr val="000000"/>
                </a:solidFill>
                <a:latin typeface="Arial"/>
                <a:cs typeface="Arial"/>
              </a:rPr>
              <a:t>Children with Down syndrome experience all emotions - just like you do!</a:t>
            </a:r>
            <a:endParaRPr lang="en-GB" sz="3200">
              <a:solidFill>
                <a:srgbClr val="000000"/>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8E7E7DA3-DC3E-39B2-29AC-E6D182BF399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70275">
            <a:off x="8667676" y="427769"/>
            <a:ext cx="2519786" cy="3348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C67BE777-FC19-9B0B-BAAA-8A623C85FC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076363">
            <a:off x="507434" y="762832"/>
            <a:ext cx="3335985" cy="2990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326409090"/>
              </p:ext>
            </p:extLst>
          </p:nvPr>
        </p:nvGraphicFramePr>
        <p:xfrm>
          <a:off x="4548480" y="214546"/>
          <a:ext cx="2561345" cy="126765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93977529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3424134285"/>
              </p:ext>
            </p:extLst>
          </p:nvPr>
        </p:nvGraphicFramePr>
        <p:xfrm>
          <a:off x="1995705"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1253517" y="3989079"/>
            <a:ext cx="5685445"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working in a variety of roles.</a:t>
            </a:r>
            <a:endParaRPr lang="en-GB" sz="3200" dirty="0">
              <a:solidFill>
                <a:srgbClr val="001E3D"/>
              </a:solidFill>
              <a:latin typeface="Arial"/>
              <a:cs typeface="Arial"/>
            </a:endParaRPr>
          </a:p>
        </p:txBody>
      </p:sp>
      <p:pic>
        <p:nvPicPr>
          <p:cNvPr id="21" name="Picture 20" descr="Graphical user interface, application&#10;&#10;Description automatically generated">
            <a:extLst>
              <a:ext uri="{FF2B5EF4-FFF2-40B4-BE49-F238E27FC236}">
                <a16:creationId xmlns:a16="http://schemas.microsoft.com/office/drawing/2014/main" id="{0C4A9D67-12CC-7F17-BD9E-F283302F21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28340">
            <a:off x="8100153" y="638740"/>
            <a:ext cx="3564293" cy="3485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Graphical user interface, application&#10;&#10;Description automatically generated">
            <a:extLst>
              <a:ext uri="{FF2B5EF4-FFF2-40B4-BE49-F238E27FC236}">
                <a16:creationId xmlns:a16="http://schemas.microsoft.com/office/drawing/2014/main" id="{286214B8-008C-4919-BE3C-4F616E9F642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019396">
            <a:off x="6752788" y="465934"/>
            <a:ext cx="265448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Graphical user interface, application&#10;&#10;Description automatically generated">
            <a:extLst>
              <a:ext uri="{FF2B5EF4-FFF2-40B4-BE49-F238E27FC236}">
                <a16:creationId xmlns:a16="http://schemas.microsoft.com/office/drawing/2014/main" id="{2A995FEA-9F30-B699-84FA-6A044A74D6B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980">
            <a:off x="8677222" y="3024062"/>
            <a:ext cx="298579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872983861"/>
              </p:ext>
            </p:extLst>
          </p:nvPr>
        </p:nvGraphicFramePr>
        <p:xfrm>
          <a:off x="1914405" y="336842"/>
          <a:ext cx="3360975" cy="157809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9" name="Picture 8" descr="A book cover with a cartoon of a child&#10;&#10;Description automatically generated">
            <a:extLst>
              <a:ext uri="{FF2B5EF4-FFF2-40B4-BE49-F238E27FC236}">
                <a16:creationId xmlns:a16="http://schemas.microsoft.com/office/drawing/2014/main" id="{02581FAD-FCCA-68A0-683A-2A13FF956576}"/>
              </a:ext>
            </a:extLst>
          </p:cNvPr>
          <p:cNvPicPr>
            <a:picLocks noChangeAspect="1"/>
          </p:cNvPicPr>
          <p:nvPr/>
        </p:nvPicPr>
        <p:blipFill>
          <a:blip r:embed="rId15"/>
          <a:stretch>
            <a:fillRect/>
          </a:stretch>
        </p:blipFill>
        <p:spPr>
          <a:xfrm>
            <a:off x="6759203" y="3623453"/>
            <a:ext cx="2410636" cy="2399693"/>
          </a:xfrm>
          <a:prstGeom prst="rect">
            <a:avLst/>
          </a:prstGeom>
        </p:spPr>
      </p:pic>
    </p:spTree>
    <p:extLst>
      <p:ext uri="{BB962C8B-B14F-4D97-AF65-F5344CB8AC3E}">
        <p14:creationId xmlns:p14="http://schemas.microsoft.com/office/powerpoint/2010/main" val="246961811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610340" y="937743"/>
            <a:ext cx="5685445" cy="1569660"/>
          </a:xfrm>
          <a:prstGeom prst="rect">
            <a:avLst/>
          </a:prstGeom>
          <a:noFill/>
        </p:spPr>
        <p:txBody>
          <a:bodyPr wrap="square" lIns="91440" tIns="45720" rIns="91440" bIns="45720" anchor="t">
            <a:spAutoFit/>
          </a:bodyPr>
          <a:lstStyle/>
          <a:p>
            <a:r>
              <a:rPr lang="en-US" sz="3200" dirty="0">
                <a:solidFill>
                  <a:srgbClr val="000000"/>
                </a:solidFill>
                <a:latin typeface="Arial"/>
                <a:cs typeface="Arial"/>
              </a:rPr>
              <a:t>Some people with Down syndrome enjoy acting and modelling too.</a:t>
            </a:r>
            <a:endParaRPr lang="en-GB" sz="3200" dirty="0">
              <a:solidFill>
                <a:srgbClr val="000000"/>
              </a:solidFill>
              <a:latin typeface="Arial"/>
              <a:cs typeface="Arial"/>
            </a:endParaRPr>
          </a:p>
        </p:txBody>
      </p:sp>
      <p:pic>
        <p:nvPicPr>
          <p:cNvPr id="6" name="Picture 5" descr="A close-up of a child&#10;&#10;Description automatically generated">
            <a:extLst>
              <a:ext uri="{FF2B5EF4-FFF2-40B4-BE49-F238E27FC236}">
                <a16:creationId xmlns:a16="http://schemas.microsoft.com/office/drawing/2014/main" id="{EDB4C203-B513-F6D1-4BFB-763BBEE7DCE0}"/>
              </a:ext>
            </a:extLst>
          </p:cNvPr>
          <p:cNvPicPr>
            <a:picLocks noChangeAspect="1"/>
          </p:cNvPicPr>
          <p:nvPr/>
        </p:nvPicPr>
        <p:blipFill rotWithShape="1">
          <a:blip r:embed="rId2"/>
          <a:srcRect/>
          <a:stretch/>
        </p:blipFill>
        <p:spPr>
          <a:xfrm rot="557903">
            <a:off x="9054637" y="1379006"/>
            <a:ext cx="2535755" cy="1569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 PowerPoint&#10;&#10;Description automatically generated">
            <a:extLst>
              <a:ext uri="{FF2B5EF4-FFF2-40B4-BE49-F238E27FC236}">
                <a16:creationId xmlns:a16="http://schemas.microsoft.com/office/drawing/2014/main" id="{420239A0-6839-3845-8166-EFBF8E3C0E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496225">
            <a:off x="8780577" y="3230210"/>
            <a:ext cx="2878418" cy="3160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D7D01C4C-EB54-9774-3401-98BE63EE70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204203">
            <a:off x="6246265" y="585753"/>
            <a:ext cx="2973306" cy="3946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05133C21-6BFC-AFEC-046A-3CB7B8BA46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1350169">
            <a:off x="331372" y="2828358"/>
            <a:ext cx="2973306" cy="2940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52D7C9E1-7212-A736-E924-AFA04D3C15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68288" y="2605762"/>
            <a:ext cx="2746976" cy="3646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 PowerPoint&#10;&#10;Description automatically generated">
            <a:extLst>
              <a:ext uri="{FF2B5EF4-FFF2-40B4-BE49-F238E27FC236}">
                <a16:creationId xmlns:a16="http://schemas.microsoft.com/office/drawing/2014/main" id="{6C6645C6-D8D5-BD7D-710B-3F44C23C532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106858" y="3666969"/>
            <a:ext cx="3121282" cy="28098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076878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698993886"/>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5685445" cy="1077218"/>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relationships.</a:t>
            </a:r>
            <a:endParaRPr lang="en-GB" sz="3200" dirty="0">
              <a:solidFill>
                <a:srgbClr val="001E3D"/>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F7FF8EC1-2D51-F875-D78A-D9677F6056B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1303000">
            <a:off x="5794105" y="398945"/>
            <a:ext cx="2680496" cy="3299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3C1265BF-2ABB-B5B5-7D0F-4AB58413D80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078812" y="3704795"/>
            <a:ext cx="4056540" cy="2642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BD3E8FF-4E5F-B93B-A934-C1ED3EC7252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86274">
            <a:off x="8460808" y="467446"/>
            <a:ext cx="3470974" cy="3237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943185912"/>
              </p:ext>
            </p:extLst>
          </p:nvPr>
        </p:nvGraphicFramePr>
        <p:xfrm>
          <a:off x="1782701" y="148694"/>
          <a:ext cx="2749493" cy="13711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1580874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828661538"/>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498271" y="3942042"/>
            <a:ext cx="5685445"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a variety of sports, </a:t>
            </a:r>
            <a:r>
              <a:rPr lang="en-US" sz="3200">
                <a:solidFill>
                  <a:srgbClr val="001E3D"/>
                </a:solidFill>
                <a:latin typeface="Arial"/>
                <a:cs typeface="Arial"/>
              </a:rPr>
              <a:t>including</a:t>
            </a:r>
            <a:r>
              <a:rPr lang="en-US" sz="3200" dirty="0">
                <a:solidFill>
                  <a:srgbClr val="001E3D"/>
                </a:solidFill>
                <a:latin typeface="Arial"/>
                <a:cs typeface="Arial"/>
              </a:rPr>
              <a:t> things like running marathons and CrossFit.</a:t>
            </a:r>
            <a:endParaRPr lang="en-GB" sz="3200" dirty="0">
              <a:solidFill>
                <a:srgbClr val="001E3D"/>
              </a:solidFill>
              <a:latin typeface="Arial" panose="020B0604020202020204" pitchFamily="34" charset="0"/>
              <a:cs typeface="Arial" panose="020B0604020202020204" pitchFamily="34" charset="0"/>
            </a:endParaRPr>
          </a:p>
        </p:txBody>
      </p:sp>
      <p:pic>
        <p:nvPicPr>
          <p:cNvPr id="2" name="Picture 1" descr="Graphical user interface, application&#10;&#10;Description automatically generated">
            <a:extLst>
              <a:ext uri="{FF2B5EF4-FFF2-40B4-BE49-F238E27FC236}">
                <a16:creationId xmlns:a16="http://schemas.microsoft.com/office/drawing/2014/main" id="{5CFB98A1-037A-7096-950E-7284F8F61D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787986" y="524917"/>
            <a:ext cx="1927238"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BDA06F8D-2F1C-478C-5897-B30A6FBF46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600433">
            <a:off x="9790638" y="319020"/>
            <a:ext cx="1746988" cy="2900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erson wearing a green and black shirt&#10;&#10;Description automatically generated">
            <a:extLst>
              <a:ext uri="{FF2B5EF4-FFF2-40B4-BE49-F238E27FC236}">
                <a16:creationId xmlns:a16="http://schemas.microsoft.com/office/drawing/2014/main" id="{F1534662-C7DA-E8A0-279A-3825129EDC88}"/>
              </a:ext>
            </a:extLst>
          </p:cNvPr>
          <p:cNvPicPr>
            <a:picLocks noChangeAspect="1"/>
          </p:cNvPicPr>
          <p:nvPr/>
        </p:nvPicPr>
        <p:blipFill rotWithShape="1">
          <a:blip r:embed="rId9"/>
          <a:srcRect/>
          <a:stretch/>
        </p:blipFill>
        <p:spPr>
          <a:xfrm rot="20975085">
            <a:off x="6192007" y="417480"/>
            <a:ext cx="1649616" cy="329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F97370FA-3AD1-DFB2-503D-F4D1A72E50C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256302" y="3115445"/>
            <a:ext cx="5373995"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431750642"/>
              </p:ext>
            </p:extLst>
          </p:nvPr>
        </p:nvGraphicFramePr>
        <p:xfrm>
          <a:off x="1660405" y="158102"/>
          <a:ext cx="3351568" cy="16063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01334730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53811947"/>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4764821"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Young people with Down syndrome enjoy getting about.</a:t>
            </a:r>
            <a:endParaRPr lang="en-GB" sz="3200" dirty="0">
              <a:solidFill>
                <a:srgbClr val="001E3D"/>
              </a:solidFill>
              <a:latin typeface="Arial" panose="020B0604020202020204" pitchFamily="34" charset="0"/>
              <a:cs typeface="Arial" panose="020B0604020202020204" pitchFamily="34" charset="0"/>
            </a:endParaRPr>
          </a:p>
        </p:txBody>
      </p:sp>
      <p:pic>
        <p:nvPicPr>
          <p:cNvPr id="3" name="Picture 2" descr="Graphical user interface, application&#10;&#10;Description automatically generated">
            <a:extLst>
              <a:ext uri="{FF2B5EF4-FFF2-40B4-BE49-F238E27FC236}">
                <a16:creationId xmlns:a16="http://schemas.microsoft.com/office/drawing/2014/main" id="{32CE3EEB-E67E-F83B-4048-0BEB2287233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65067" y="379163"/>
            <a:ext cx="4010883" cy="2776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8C379065-0C88-238B-B500-F66A6E1C493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09629">
            <a:off x="6183290" y="2885497"/>
            <a:ext cx="2744008" cy="3208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D8615D2-069F-539A-53C9-B01412E7B91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344720">
            <a:off x="8903539" y="2670151"/>
            <a:ext cx="3095414" cy="3095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770207276"/>
              </p:ext>
            </p:extLst>
          </p:nvPr>
        </p:nvGraphicFramePr>
        <p:xfrm>
          <a:off x="1792109" y="223953"/>
          <a:ext cx="2721271" cy="123002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0559396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319530" y="3659820"/>
            <a:ext cx="4764821"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Children with Down syndrome enjoy the same things as all children do.</a:t>
            </a:r>
            <a:endParaRPr lang="en-GB" sz="3200" dirty="0">
              <a:solidFill>
                <a:srgbClr val="001E3D"/>
              </a:solidFill>
              <a:latin typeface="Arial" panose="020B0604020202020204" pitchFamily="34" charset="0"/>
              <a:cs typeface="Arial" panose="020B0604020202020204" pitchFamily="34" charset="0"/>
            </a:endParaRPr>
          </a:p>
        </p:txBody>
      </p:sp>
      <p:pic>
        <p:nvPicPr>
          <p:cNvPr id="9" name="Picture 8" descr="Graphical user interface, website&#10;&#10;Description automatically generated">
            <a:extLst>
              <a:ext uri="{FF2B5EF4-FFF2-40B4-BE49-F238E27FC236}">
                <a16:creationId xmlns:a16="http://schemas.microsoft.com/office/drawing/2014/main" id="{7637489D-AC0D-8C1B-A7EC-3D8B7491F0D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90404" y="409152"/>
            <a:ext cx="2729888" cy="2903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website&#10;&#10;Description automatically generated">
            <a:extLst>
              <a:ext uri="{FF2B5EF4-FFF2-40B4-BE49-F238E27FC236}">
                <a16:creationId xmlns:a16="http://schemas.microsoft.com/office/drawing/2014/main" id="{A49C8358-2BAD-B81C-FB23-80C1D3D8A1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1029632">
            <a:off x="5136469" y="4279023"/>
            <a:ext cx="2818950" cy="2016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website&#10;&#10;Description automatically generated">
            <a:extLst>
              <a:ext uri="{FF2B5EF4-FFF2-40B4-BE49-F238E27FC236}">
                <a16:creationId xmlns:a16="http://schemas.microsoft.com/office/drawing/2014/main" id="{CC9A8C17-A686-FC37-B590-794122BA1B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429129">
            <a:off x="7516366" y="511530"/>
            <a:ext cx="1749822" cy="31110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website&#10;&#10;Description automatically generated">
            <a:extLst>
              <a:ext uri="{FF2B5EF4-FFF2-40B4-BE49-F238E27FC236}">
                <a16:creationId xmlns:a16="http://schemas.microsoft.com/office/drawing/2014/main" id="{1594A72B-281B-4F0F-8774-5E7DACCC281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33756">
            <a:off x="8994457" y="886671"/>
            <a:ext cx="1872665" cy="2682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website&#10;&#10;Description automatically generated">
            <a:extLst>
              <a:ext uri="{FF2B5EF4-FFF2-40B4-BE49-F238E27FC236}">
                <a16:creationId xmlns:a16="http://schemas.microsoft.com/office/drawing/2014/main" id="{CD2AC0C1-1B33-DCE7-79A8-0B4D6F0DD8F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076152">
            <a:off x="6242947" y="2398886"/>
            <a:ext cx="1673621" cy="2231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Graphical user interface, website&#10;&#10;Description automatically generated">
            <a:extLst>
              <a:ext uri="{FF2B5EF4-FFF2-40B4-BE49-F238E27FC236}">
                <a16:creationId xmlns:a16="http://schemas.microsoft.com/office/drawing/2014/main" id="{8A53F6CB-13D8-82E4-7EB2-F7FBBFD0C7D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918839" y="3514695"/>
            <a:ext cx="2341454" cy="2959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19629682"/>
              </p:ext>
            </p:extLst>
          </p:nvPr>
        </p:nvGraphicFramePr>
        <p:xfrm>
          <a:off x="824481" y="721669"/>
          <a:ext cx="5741483" cy="3267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6" name="Picture 15" descr="Graphical user interface, website&#10;&#10;Description automatically generated">
            <a:extLst>
              <a:ext uri="{FF2B5EF4-FFF2-40B4-BE49-F238E27FC236}">
                <a16:creationId xmlns:a16="http://schemas.microsoft.com/office/drawing/2014/main" id="{EE32C3C5-1A28-3D05-7300-A0532CBBA3D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285833">
            <a:off x="10327873" y="3013894"/>
            <a:ext cx="1580788" cy="3114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Graphical user interface, website&#10;&#10;Description automatically generated">
            <a:extLst>
              <a:ext uri="{FF2B5EF4-FFF2-40B4-BE49-F238E27FC236}">
                <a16:creationId xmlns:a16="http://schemas.microsoft.com/office/drawing/2014/main" id="{AD0EC49A-E3D8-F350-6F34-A4B19221757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7884">
            <a:off x="10250614" y="226710"/>
            <a:ext cx="1669007" cy="3268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866843684"/>
              </p:ext>
            </p:extLst>
          </p:nvPr>
        </p:nvGraphicFramePr>
        <p:xfrm>
          <a:off x="1368775" y="176916"/>
          <a:ext cx="3050530" cy="142757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59833463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6" name="Picture 5" descr="A child standing on a beach&#10;&#10;Description automatically generated">
            <a:extLst>
              <a:ext uri="{FF2B5EF4-FFF2-40B4-BE49-F238E27FC236}">
                <a16:creationId xmlns:a16="http://schemas.microsoft.com/office/drawing/2014/main" id="{9E7422FB-4EF6-1BD0-6E7A-56E3594CB07B}"/>
              </a:ext>
            </a:extLst>
          </p:cNvPr>
          <p:cNvPicPr>
            <a:picLocks noChangeAspect="1"/>
          </p:cNvPicPr>
          <p:nvPr/>
        </p:nvPicPr>
        <p:blipFill rotWithShape="1">
          <a:blip r:embed="rId3"/>
          <a:srcRect l="19551" t="20433"/>
          <a:stretch/>
        </p:blipFill>
        <p:spPr>
          <a:xfrm>
            <a:off x="811388" y="2227"/>
            <a:ext cx="5194266" cy="6856429"/>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0329" y="-17040"/>
            <a:ext cx="3010552" cy="3010552"/>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8840000">
            <a:off x="9752270" y="3381640"/>
            <a:ext cx="1869170" cy="187857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514449" y="242340"/>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now know about Down syndrome?</a:t>
            </a:r>
            <a:endParaRPr lang="en-US" sz="4800">
              <a:solidFill>
                <a:schemeClr val="bg1"/>
              </a:solidFill>
              <a:latin typeface="Arial"/>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6" y="4767335"/>
            <a:ext cx="2036311" cy="2036311"/>
          </a:xfrm>
          <a:prstGeom prst="rect">
            <a:avLst/>
          </a:prstGeom>
        </p:spPr>
      </p:pic>
      <p:sp>
        <p:nvSpPr>
          <p:cNvPr id="8" name="TextBox 2">
            <a:extLst>
              <a:ext uri="{FF2B5EF4-FFF2-40B4-BE49-F238E27FC236}">
                <a16:creationId xmlns:a16="http://schemas.microsoft.com/office/drawing/2014/main" id="{45E9F828-5AAD-9FDC-2A52-D0B58FF2164A}"/>
              </a:ext>
            </a:extLst>
          </p:cNvPr>
          <p:cNvSpPr txBox="1"/>
          <p:nvPr/>
        </p:nvSpPr>
        <p:spPr bwMode="auto">
          <a:xfrm rot="-240000">
            <a:off x="4124196" y="3727427"/>
            <a:ext cx="4858902" cy="1298377"/>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Why do you think we have an awareness month for Down syndrome?</a:t>
            </a:r>
            <a:endParaRPr lang="en-US" sz="2000">
              <a:solidFill>
                <a:schemeClr val="bg1"/>
              </a:solidFill>
              <a:latin typeface="Arial"/>
            </a:endParaRPr>
          </a:p>
        </p:txBody>
      </p:sp>
      <p:sp>
        <p:nvSpPr>
          <p:cNvPr id="9" name="TextBox 2">
            <a:extLst>
              <a:ext uri="{FF2B5EF4-FFF2-40B4-BE49-F238E27FC236}">
                <a16:creationId xmlns:a16="http://schemas.microsoft.com/office/drawing/2014/main" id="{7890B698-64A7-F1BE-CB19-07B6D41F6051}"/>
              </a:ext>
            </a:extLst>
          </p:cNvPr>
          <p:cNvSpPr txBox="1"/>
          <p:nvPr/>
        </p:nvSpPr>
        <p:spPr bwMode="auto">
          <a:xfrm rot="540000">
            <a:off x="7266270" y="5185574"/>
            <a:ext cx="4858902" cy="1298377"/>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How will learning about Down syndrome change how you think or act?</a:t>
            </a:r>
            <a:endParaRPr lang="en-US" sz="2000">
              <a:solidFill>
                <a:schemeClr val="bg1"/>
              </a:solidFill>
              <a:latin typeface="Arial"/>
            </a:endParaRPr>
          </a:p>
        </p:txBody>
      </p:sp>
      <p:sp>
        <p:nvSpPr>
          <p:cNvPr id="10" name="TextBox 2">
            <a:extLst>
              <a:ext uri="{FF2B5EF4-FFF2-40B4-BE49-F238E27FC236}">
                <a16:creationId xmlns:a16="http://schemas.microsoft.com/office/drawing/2014/main" id="{0D56A9B7-8080-AC9B-51A5-04195B887845}"/>
              </a:ext>
            </a:extLst>
          </p:cNvPr>
          <p:cNvSpPr txBox="1"/>
          <p:nvPr/>
        </p:nvSpPr>
        <p:spPr bwMode="auto">
          <a:xfrm rot="480000">
            <a:off x="4241197" y="5529111"/>
            <a:ext cx="3174976" cy="86558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Do you have any questions?</a:t>
            </a:r>
          </a:p>
        </p:txBody>
      </p:sp>
    </p:spTree>
    <p:extLst>
      <p:ext uri="{BB962C8B-B14F-4D97-AF65-F5344CB8AC3E}">
        <p14:creationId xmlns:p14="http://schemas.microsoft.com/office/powerpoint/2010/main" val="287589354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801512" y="331140"/>
            <a:ext cx="11040533"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7200" b="1" dirty="0">
                <a:solidFill>
                  <a:srgbClr val="000000"/>
                </a:solidFill>
                <a:latin typeface="Arial"/>
                <a:cs typeface="Segoe UI"/>
              </a:rPr>
              <a:t>We are now going to take what we have learnt about Down syndrome and apply it to our wider PSHE learning.</a:t>
            </a:r>
          </a:p>
        </p:txBody>
      </p:sp>
    </p:spTree>
    <p:extLst>
      <p:ext uri="{BB962C8B-B14F-4D97-AF65-F5344CB8AC3E}">
        <p14:creationId xmlns:p14="http://schemas.microsoft.com/office/powerpoint/2010/main" val="42001172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19"/>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want TO BE when you are older?</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ASPIRATIONS</a:t>
            </a:r>
          </a:p>
        </p:txBody>
      </p:sp>
    </p:spTree>
    <p:extLst>
      <p:ext uri="{BB962C8B-B14F-4D97-AF65-F5344CB8AC3E}">
        <p14:creationId xmlns:p14="http://schemas.microsoft.com/office/powerpoint/2010/main" val="342478899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726943"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ASPIRATIONS do you have for yourself?</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could think of a job you would like (e.g. teacher), or an emotion (e.g. happy) or a character trait (e.g. kind).</a:t>
            </a:r>
            <a:endParaRPr lang="en-US" sz="3600"/>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black and white card with a person&#10;&#10;Description automatically generated">
            <a:extLst>
              <a:ext uri="{FF2B5EF4-FFF2-40B4-BE49-F238E27FC236}">
                <a16:creationId xmlns:a16="http://schemas.microsoft.com/office/drawing/2014/main" id="{CD9E870E-A2B8-9443-CDA8-496DA387C28C}"/>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55230920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78699"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Let's look at what you have written.</a:t>
            </a:r>
            <a:endParaRPr lang="en-US" sz="4800"/>
          </a:p>
          <a:p>
            <a:pPr algn="ctr"/>
            <a:endParaRPr lang="en-GB" sz="4800" b="1" dirty="0">
              <a:solidFill>
                <a:srgbClr val="000000"/>
              </a:solidFill>
              <a:latin typeface="Arial"/>
              <a:cs typeface="Arial"/>
            </a:endParaRPr>
          </a:p>
          <a:p>
            <a:pPr algn="ctr"/>
            <a:r>
              <a:rPr lang="en-GB" sz="4800" dirty="0">
                <a:solidFill>
                  <a:srgbClr val="000000"/>
                </a:solidFill>
                <a:latin typeface="Arial"/>
                <a:cs typeface="Arial"/>
              </a:rPr>
              <a:t>Why do you want to be all of the things that you have written down?</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black and white card with a person&#10;&#10;Description automatically generated">
            <a:extLst>
              <a:ext uri="{FF2B5EF4-FFF2-40B4-BE49-F238E27FC236}">
                <a16:creationId xmlns:a16="http://schemas.microsoft.com/office/drawing/2014/main" id="{0B0C8C5B-D818-B90A-EB1B-74D5E3AC8D77}"/>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191542815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06921"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dirty="0">
                <a:solidFill>
                  <a:srgbClr val="000000"/>
                </a:solidFill>
                <a:latin typeface="Arial"/>
                <a:cs typeface="Arial"/>
              </a:rPr>
              <a:t>Will everyone's page look exactly the same? Why/why not?</a:t>
            </a:r>
          </a:p>
          <a:p>
            <a:pPr algn="ctr"/>
            <a:endParaRPr lang="en-GB" sz="4800" dirty="0">
              <a:solidFill>
                <a:srgbClr val="000000"/>
              </a:solidFill>
              <a:latin typeface="Arial"/>
              <a:cs typeface="Arial"/>
            </a:endParaRPr>
          </a:p>
          <a:p>
            <a:pPr algn="ctr"/>
            <a:r>
              <a:rPr lang="en-GB" sz="4800" dirty="0">
                <a:solidFill>
                  <a:srgbClr val="000000"/>
                </a:solidFill>
                <a:latin typeface="Arial"/>
                <a:cs typeface="Arial"/>
              </a:rPr>
              <a:t>Why is this a positive thing?</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black and white card with a person&#10;&#10;Description automatically generated">
            <a:extLst>
              <a:ext uri="{FF2B5EF4-FFF2-40B4-BE49-F238E27FC236}">
                <a16:creationId xmlns:a16="http://schemas.microsoft.com/office/drawing/2014/main" id="{C38DA899-B3BF-6557-7B4B-6D376208CC95}"/>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408768512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495861" y="796445"/>
            <a:ext cx="9549433"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would you feel if someone told you that you couldn't do the job you wanted?</a:t>
            </a:r>
          </a:p>
        </p:txBody>
      </p:sp>
    </p:spTree>
    <p:extLst>
      <p:ext uri="{BB962C8B-B14F-4D97-AF65-F5344CB8AC3E}">
        <p14:creationId xmlns:p14="http://schemas.microsoft.com/office/powerpoint/2010/main" val="285571331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495861" y="796445"/>
            <a:ext cx="9549433"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How would you feel if someone assumed that you couldn't do something?</a:t>
            </a:r>
          </a:p>
        </p:txBody>
      </p:sp>
    </p:spTree>
    <p:extLst>
      <p:ext uri="{BB962C8B-B14F-4D97-AF65-F5344CB8AC3E}">
        <p14:creationId xmlns:p14="http://schemas.microsoft.com/office/powerpoint/2010/main" val="410609528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351" y="2357495"/>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teacher assumed that you didn't enjoy break times...</a:t>
            </a:r>
            <a:endParaRPr lang="en-US" dirty="0"/>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4" name="TextBox 3">
            <a:extLst>
              <a:ext uri="{FF2B5EF4-FFF2-40B4-BE49-F238E27FC236}">
                <a16:creationId xmlns:a16="http://schemas.microsoft.com/office/drawing/2014/main" id="{9C6B6095-F552-C2C8-4AF1-3730910E37E7}"/>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30943992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6351" y="2425228"/>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friend assumed you didn't want to play with them anymore...</a:t>
            </a:r>
            <a:endParaRPr lang="en-US" dirty="0"/>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4" name="TextBox 3">
            <a:extLst>
              <a:ext uri="{FF2B5EF4-FFF2-40B4-BE49-F238E27FC236}">
                <a16:creationId xmlns:a16="http://schemas.microsoft.com/office/drawing/2014/main" id="{3C9A3D45-89B0-B5DD-843C-935D765CD9D3}"/>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86313865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01084" y="2332095"/>
            <a:ext cx="11800365"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your teacher assumed you couldn't learn new things...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7875695" y="537620"/>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How might you feel?</a:t>
            </a:r>
          </a:p>
        </p:txBody>
      </p:sp>
      <p:sp>
        <p:nvSpPr>
          <p:cNvPr id="2" name="TextBox 1">
            <a:extLst>
              <a:ext uri="{FF2B5EF4-FFF2-40B4-BE49-F238E27FC236}">
                <a16:creationId xmlns:a16="http://schemas.microsoft.com/office/drawing/2014/main" id="{24FDECF7-15E0-17EA-56BB-8958FB698C9D}"/>
              </a:ext>
            </a:extLst>
          </p:cNvPr>
          <p:cNvSpPr txBox="1"/>
          <p:nvPr/>
        </p:nvSpPr>
        <p:spPr bwMode="auto">
          <a:xfrm rot="21240000">
            <a:off x="416561" y="4119021"/>
            <a:ext cx="3832554" cy="138493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happen?</a:t>
            </a:r>
          </a:p>
        </p:txBody>
      </p:sp>
    </p:spTree>
    <p:extLst>
      <p:ext uri="{BB962C8B-B14F-4D97-AF65-F5344CB8AC3E}">
        <p14:creationId xmlns:p14="http://schemas.microsoft.com/office/powerpoint/2010/main" val="230440962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06825" y="842902"/>
            <a:ext cx="11352572" cy="51706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Unfortunately, due to some stereotypes about Down syndrome, some people might assume that a person with Down syndrome can't do certain things.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Tree>
    <p:extLst>
      <p:ext uri="{BB962C8B-B14F-4D97-AF65-F5344CB8AC3E}">
        <p14:creationId xmlns:p14="http://schemas.microsoft.com/office/powerpoint/2010/main" val="487051378"/>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E30AA-5D1E-2200-D72B-6F4E3C7503CB}"/>
              </a:ext>
            </a:extLst>
          </p:cNvPr>
          <p:cNvSpPr txBox="1"/>
          <p:nvPr/>
        </p:nvSpPr>
        <p:spPr bwMode="auto">
          <a:xfrm>
            <a:off x="1082436" y="642423"/>
            <a:ext cx="10133092" cy="467415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5400" b="1" dirty="0">
                <a:solidFill>
                  <a:schemeClr val="bg1"/>
                </a:solidFill>
                <a:latin typeface="Arial"/>
              </a:rPr>
              <a:t>What is a stereotype?</a:t>
            </a:r>
          </a:p>
          <a:p>
            <a:pPr algn="ctr"/>
            <a:endParaRPr lang="en-US" sz="5400" b="1" dirty="0">
              <a:solidFill>
                <a:schemeClr val="bg1"/>
              </a:solidFill>
              <a:latin typeface="Arial"/>
            </a:endParaRPr>
          </a:p>
          <a:p>
            <a:pPr algn="ctr"/>
            <a:r>
              <a:rPr lang="en-US" sz="5400" b="1" dirty="0">
                <a:solidFill>
                  <a:schemeClr val="bg1"/>
                </a:solidFill>
                <a:latin typeface="Arial"/>
              </a:rPr>
              <a:t>Why are stereotypes bad?</a:t>
            </a:r>
          </a:p>
        </p:txBody>
      </p:sp>
    </p:spTree>
    <p:extLst>
      <p:ext uri="{BB962C8B-B14F-4D97-AF65-F5344CB8AC3E}">
        <p14:creationId xmlns:p14="http://schemas.microsoft.com/office/powerpoint/2010/main" val="102241600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people and a child&#10;&#10;Description automatically generated">
            <a:extLst>
              <a:ext uri="{FF2B5EF4-FFF2-40B4-BE49-F238E27FC236}">
                <a16:creationId xmlns:a16="http://schemas.microsoft.com/office/drawing/2014/main" id="{634D9B71-3C54-E74A-31DC-9519BFF14CAE}"/>
              </a:ext>
            </a:extLst>
          </p:cNvPr>
          <p:cNvPicPr>
            <a:picLocks noChangeAspect="1"/>
          </p:cNvPicPr>
          <p:nvPr/>
        </p:nvPicPr>
        <p:blipFill>
          <a:blip r:embed="rId3"/>
          <a:stretch>
            <a:fillRect/>
          </a:stretch>
        </p:blipFill>
        <p:spPr>
          <a:xfrm>
            <a:off x="-530" y="-3639"/>
            <a:ext cx="6096232" cy="6054131"/>
          </a:xfrm>
          <a:prstGeom prst="rect">
            <a:avLst/>
          </a:prstGeom>
        </p:spPr>
      </p:pic>
      <p:sp>
        <p:nvSpPr>
          <p:cNvPr id="5" name="TextBox 2">
            <a:extLst>
              <a:ext uri="{FF2B5EF4-FFF2-40B4-BE49-F238E27FC236}">
                <a16:creationId xmlns:a16="http://schemas.microsoft.com/office/drawing/2014/main" id="{C5379716-4BFD-8976-40AA-345D5B162DEB}"/>
              </a:ext>
            </a:extLst>
          </p:cNvPr>
          <p:cNvSpPr txBox="1"/>
          <p:nvPr/>
        </p:nvSpPr>
        <p:spPr bwMode="auto">
          <a:xfrm>
            <a:off x="6296367" y="384034"/>
            <a:ext cx="5739434" cy="467415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we never assume what a person can or can't do based on just one thing about them?</a:t>
            </a:r>
          </a:p>
        </p:txBody>
      </p:sp>
    </p:spTree>
    <p:extLst>
      <p:ext uri="{BB962C8B-B14F-4D97-AF65-F5344CB8AC3E}">
        <p14:creationId xmlns:p14="http://schemas.microsoft.com/office/powerpoint/2010/main" val="146837103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08987" y="1360310"/>
            <a:ext cx="11380796" cy="51706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If we make assumptions about what a person can or can't do, we might not ever give them the opportunity to try to do something and then they might never be able to do it.</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Tree>
    <p:extLst>
      <p:ext uri="{BB962C8B-B14F-4D97-AF65-F5344CB8AC3E}">
        <p14:creationId xmlns:p14="http://schemas.microsoft.com/office/powerpoint/2010/main" val="59050859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90099" y="608934"/>
            <a:ext cx="10332370" cy="56630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000" b="1" dirty="0">
                <a:solidFill>
                  <a:srgbClr val="000000"/>
                </a:solidFill>
                <a:latin typeface="Arial"/>
                <a:cs typeface="Arial"/>
              </a:rPr>
              <a:t>In 1967, Kathrine Switzer became the first woman to officially run the  Boston Marathon even though they tried to physically stop her from running.</a:t>
            </a:r>
            <a:endParaRPr lang="en-US" sz="4000" b="1">
              <a:latin typeface="Arial"/>
              <a:cs typeface="Arial"/>
            </a:endParaRPr>
          </a:p>
          <a:p>
            <a:pPr algn="ctr"/>
            <a:endParaRPr lang="en-GB" sz="4000" b="1" dirty="0">
              <a:solidFill>
                <a:srgbClr val="000000"/>
              </a:solidFill>
              <a:latin typeface="Arial"/>
              <a:cs typeface="Arial"/>
            </a:endParaRPr>
          </a:p>
          <a:p>
            <a:pPr algn="ctr"/>
            <a:r>
              <a:rPr lang="en-GB" sz="4000" b="1" dirty="0">
                <a:solidFill>
                  <a:srgbClr val="000000"/>
                </a:solidFill>
                <a:latin typeface="Arial"/>
                <a:cs typeface="Arial"/>
              </a:rPr>
              <a:t>It was assumed that women wouldn't be able to run a marathon and that they should not even try!</a:t>
            </a:r>
          </a:p>
          <a:p>
            <a:pPr algn="ctr"/>
            <a:endParaRPr lang="en-GB" sz="4800" b="1" dirty="0">
              <a:solidFill>
                <a:srgbClr val="000000"/>
              </a:solidFill>
              <a:latin typeface="Arial"/>
              <a:cs typeface="Arial"/>
            </a:endParaRPr>
          </a:p>
        </p:txBody>
      </p:sp>
    </p:spTree>
    <p:extLst>
      <p:ext uri="{BB962C8B-B14F-4D97-AF65-F5344CB8AC3E}">
        <p14:creationId xmlns:p14="http://schemas.microsoft.com/office/powerpoint/2010/main" val="4977224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619C81D2-EEB8-0398-AD9E-BE7D506C94E5}"/>
              </a:ext>
            </a:extLst>
          </p:cNvPr>
          <p:cNvSpPr txBox="1"/>
          <p:nvPr/>
        </p:nvSpPr>
        <p:spPr bwMode="auto">
          <a:xfrm>
            <a:off x="824794" y="855308"/>
            <a:ext cx="10876765" cy="428464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6600" b="1" dirty="0">
                <a:solidFill>
                  <a:schemeClr val="bg1"/>
                </a:solidFill>
                <a:latin typeface="Arial"/>
              </a:rPr>
              <a:t>Why do you think she wanted to do it?</a:t>
            </a:r>
          </a:p>
        </p:txBody>
      </p:sp>
    </p:spTree>
    <p:extLst>
      <p:ext uri="{BB962C8B-B14F-4D97-AF65-F5344CB8AC3E}">
        <p14:creationId xmlns:p14="http://schemas.microsoft.com/office/powerpoint/2010/main" val="425130984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2E5BD9FF-1940-4638-90C7-A65C335387FE}"/>
              </a:ext>
            </a:extLst>
          </p:cNvPr>
          <p:cNvSpPr txBox="1"/>
          <p:nvPr/>
        </p:nvSpPr>
        <p:spPr bwMode="auto">
          <a:xfrm>
            <a:off x="556957" y="490211"/>
            <a:ext cx="11079190" cy="467415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7200" b="1" dirty="0">
                <a:solidFill>
                  <a:schemeClr val="bg1"/>
                </a:solidFill>
                <a:latin typeface="Arial"/>
              </a:rPr>
              <a:t>What might have happened if she hadn't done this?</a:t>
            </a:r>
          </a:p>
        </p:txBody>
      </p:sp>
    </p:spTree>
    <p:extLst>
      <p:ext uri="{BB962C8B-B14F-4D97-AF65-F5344CB8AC3E}">
        <p14:creationId xmlns:p14="http://schemas.microsoft.com/office/powerpoint/2010/main" val="319901377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218769"/>
            <a:ext cx="7483567"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about yourself are you proud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PROUD</a:t>
            </a:r>
          </a:p>
        </p:txBody>
      </p:sp>
    </p:spTree>
    <p:extLst>
      <p:ext uri="{BB962C8B-B14F-4D97-AF65-F5344CB8AC3E}">
        <p14:creationId xmlns:p14="http://schemas.microsoft.com/office/powerpoint/2010/main" val="152346791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933905"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things about yourself are you PROUD of?</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could think of aspects of who you are (e.g. race or religion) or your character traits (e.g. loyal, respectful).</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AE2CC0C5-34A1-D2AF-C97E-7300840C3D1A}"/>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281742862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78699" y="524932"/>
            <a:ext cx="5726943" cy="4924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Let's look at what you have written.</a:t>
            </a:r>
            <a:endParaRPr lang="en-US" sz="4800"/>
          </a:p>
          <a:p>
            <a:pPr algn="ctr"/>
            <a:endParaRPr lang="en-GB" sz="4800" b="1" dirty="0">
              <a:solidFill>
                <a:srgbClr val="000000"/>
              </a:solidFill>
              <a:latin typeface="Arial"/>
              <a:cs typeface="Arial"/>
            </a:endParaRPr>
          </a:p>
          <a:p>
            <a:pPr algn="ctr"/>
            <a:r>
              <a:rPr lang="en-GB" sz="4800" dirty="0">
                <a:solidFill>
                  <a:srgbClr val="000000"/>
                </a:solidFill>
                <a:latin typeface="Arial"/>
                <a:cs typeface="Arial"/>
              </a:rPr>
              <a:t>Why are you proud of these things?</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white paper with black text&#10;&#10;Description automatically generated">
            <a:extLst>
              <a:ext uri="{FF2B5EF4-FFF2-40B4-BE49-F238E27FC236}">
                <a16:creationId xmlns:a16="http://schemas.microsoft.com/office/drawing/2014/main" id="{B4395118-BACD-5ED4-ABE6-FB68265625ED}"/>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123347637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06921"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dirty="0">
                <a:solidFill>
                  <a:srgbClr val="000000"/>
                </a:solidFill>
                <a:latin typeface="Arial"/>
                <a:cs typeface="Arial"/>
              </a:rPr>
              <a:t>Will everyone's page look exactly the same? Why/why not?</a:t>
            </a:r>
          </a:p>
          <a:p>
            <a:pPr algn="ctr"/>
            <a:endParaRPr lang="en-GB" sz="4800" dirty="0">
              <a:solidFill>
                <a:srgbClr val="000000"/>
              </a:solidFill>
              <a:latin typeface="Arial"/>
              <a:cs typeface="Arial"/>
            </a:endParaRPr>
          </a:p>
          <a:p>
            <a:pPr algn="ctr"/>
            <a:r>
              <a:rPr lang="en-GB" sz="4800" dirty="0">
                <a:solidFill>
                  <a:srgbClr val="000000"/>
                </a:solidFill>
                <a:latin typeface="Arial"/>
                <a:cs typeface="Arial"/>
              </a:rPr>
              <a:t>Why is this a positive thing?</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white paper with black text&#10;&#10;Description automatically generated">
            <a:extLst>
              <a:ext uri="{FF2B5EF4-FFF2-40B4-BE49-F238E27FC236}">
                <a16:creationId xmlns:a16="http://schemas.microsoft.com/office/drawing/2014/main" id="{827A6BFA-7264-5C2C-FE14-16C5A7883733}"/>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2423777641"/>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72773" y="101598"/>
            <a:ext cx="10440054" cy="61555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000" b="1" dirty="0">
                <a:solidFill>
                  <a:srgbClr val="000000"/>
                </a:solidFill>
                <a:latin typeface="Arial"/>
                <a:cs typeface="Arial"/>
              </a:rPr>
              <a:t>How would it feel if someone treated you in a negative way due to an aspect of yourself that you should be proud of?</a:t>
            </a:r>
            <a:endParaRPr lang="en-US" sz="4000">
              <a:cs typeface="Arial"/>
            </a:endParaRPr>
          </a:p>
          <a:p>
            <a:pPr algn="ctr"/>
            <a:endParaRPr lang="en-GB" sz="4000" b="1" dirty="0">
              <a:solidFill>
                <a:srgbClr val="000000"/>
              </a:solidFill>
              <a:latin typeface="Arial"/>
              <a:cs typeface="Arial"/>
            </a:endParaRPr>
          </a:p>
          <a:p>
            <a:pPr algn="ctr"/>
            <a:r>
              <a:rPr lang="en-GB" sz="4000" b="1" dirty="0">
                <a:solidFill>
                  <a:srgbClr val="000000"/>
                </a:solidFill>
                <a:latin typeface="Arial"/>
                <a:cs typeface="Arial"/>
              </a:rPr>
              <a:t>How can we make sure that people celebrate differences so that people can be proud of who they are?</a:t>
            </a:r>
          </a:p>
          <a:p>
            <a:pPr algn="ctr"/>
            <a:endParaRPr lang="en-GB" sz="4000" b="1" dirty="0">
              <a:solidFill>
                <a:srgbClr val="000000"/>
              </a:solidFill>
              <a:latin typeface="Arial"/>
              <a:cs typeface="Arial"/>
            </a:endParaRPr>
          </a:p>
          <a:p>
            <a:pPr algn="ctr"/>
            <a:r>
              <a:rPr lang="en-GB" sz="4000" b="1" dirty="0">
                <a:solidFill>
                  <a:srgbClr val="000000"/>
                </a:solidFill>
                <a:latin typeface="Arial"/>
                <a:cs typeface="Arial"/>
              </a:rPr>
              <a:t>How can we make sure that difference is represented in our world?</a:t>
            </a:r>
          </a:p>
        </p:txBody>
      </p:sp>
    </p:spTree>
    <p:extLst>
      <p:ext uri="{BB962C8B-B14F-4D97-AF65-F5344CB8AC3E}">
        <p14:creationId xmlns:p14="http://schemas.microsoft.com/office/powerpoint/2010/main" val="131270129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20"/>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do all people have the right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RIGHTS</a:t>
            </a:r>
          </a:p>
        </p:txBody>
      </p:sp>
    </p:spTree>
    <p:extLst>
      <p:ext uri="{BB962C8B-B14F-4D97-AF65-F5344CB8AC3E}">
        <p14:creationId xmlns:p14="http://schemas.microsoft.com/office/powerpoint/2010/main" val="467922649"/>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933905"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things do all people have the RIGHT to be? What do all people DESERVE?</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can think of human rights, treatment and opportunities.</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2" name="Picture 1" descr="A white paper with black text&#10;&#10;Description automatically generated">
            <a:extLst>
              <a:ext uri="{FF2B5EF4-FFF2-40B4-BE49-F238E27FC236}">
                <a16:creationId xmlns:a16="http://schemas.microsoft.com/office/drawing/2014/main" id="{12A798CD-EF83-4F8B-2C3B-7872FD46AE45}"/>
              </a:ext>
            </a:extLst>
          </p:cNvPr>
          <p:cNvPicPr>
            <a:picLocks noChangeAspect="1"/>
          </p:cNvPicPr>
          <p:nvPr/>
        </p:nvPicPr>
        <p:blipFill>
          <a:blip r:embed="rId3"/>
          <a:stretch>
            <a:fillRect/>
          </a:stretch>
        </p:blipFill>
        <p:spPr>
          <a:xfrm rot="660000">
            <a:off x="7343011" y="417219"/>
            <a:ext cx="4015905" cy="5666082"/>
          </a:xfrm>
          <a:prstGeom prst="rect">
            <a:avLst/>
          </a:prstGeom>
        </p:spPr>
      </p:pic>
    </p:spTree>
    <p:extLst>
      <p:ext uri="{BB962C8B-B14F-4D97-AF65-F5344CB8AC3E}">
        <p14:creationId xmlns:p14="http://schemas.microsoft.com/office/powerpoint/2010/main" val="31795943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3E09F0-60DC-1FFF-AB7F-0A3AB0D2F951}"/>
              </a:ext>
            </a:extLst>
          </p:cNvPr>
          <p:cNvSpPr txBox="1"/>
          <p:nvPr/>
        </p:nvSpPr>
        <p:spPr bwMode="auto">
          <a:xfrm>
            <a:off x="191406" y="784533"/>
            <a:ext cx="3161370" cy="526297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400" b="1" dirty="0">
                <a:solidFill>
                  <a:srgbClr val="141414"/>
                </a:solidFill>
                <a:latin typeface="Arial"/>
              </a:rPr>
              <a:t>What are human rights?</a:t>
            </a:r>
          </a:p>
          <a:p>
            <a:pPr algn="ctr"/>
            <a:endParaRPr lang="en-US" sz="2400" b="1" dirty="0">
              <a:solidFill>
                <a:srgbClr val="141414"/>
              </a:solidFill>
              <a:latin typeface="Arial"/>
            </a:endParaRPr>
          </a:p>
          <a:p>
            <a:pPr algn="ctr"/>
            <a:r>
              <a:rPr lang="en-US" sz="2400" dirty="0">
                <a:solidFill>
                  <a:srgbClr val="141414"/>
                </a:solidFill>
                <a:latin typeface="Arial"/>
              </a:rPr>
              <a:t>Human rights are a set of rules that support how all people can be treated equally and with respect.</a:t>
            </a:r>
          </a:p>
          <a:p>
            <a:pPr algn="ctr"/>
            <a:endParaRPr lang="en-US" sz="2400" dirty="0">
              <a:solidFill>
                <a:srgbClr val="141414"/>
              </a:solidFill>
              <a:latin typeface="Arial"/>
            </a:endParaRPr>
          </a:p>
          <a:p>
            <a:pPr algn="ctr"/>
            <a:r>
              <a:rPr lang="en-US" sz="2400" dirty="0">
                <a:solidFill>
                  <a:srgbClr val="141414"/>
                </a:solidFill>
                <a:latin typeface="Arial"/>
              </a:rPr>
              <a:t>Everyone, everywhere in the world, is entitled to human rights.</a:t>
            </a:r>
          </a:p>
          <a:p>
            <a:pPr algn="ctr"/>
            <a:endParaRPr lang="en-US">
              <a:solidFill>
                <a:srgbClr val="141414"/>
              </a:solidFill>
              <a:latin typeface="ReithSans"/>
            </a:endParaRPr>
          </a:p>
          <a:p>
            <a:pPr algn="ctr"/>
            <a:endParaRPr lang="en-US">
              <a:solidFill>
                <a:srgbClr val="141414"/>
              </a:solidFill>
              <a:latin typeface="ReithSans"/>
            </a:endParaRPr>
          </a:p>
          <a:p>
            <a:pPr algn="ctr"/>
            <a:endParaRPr lang="en-US">
              <a:solidFill>
                <a:srgbClr val="141414"/>
              </a:solidFill>
              <a:latin typeface="ReithSans"/>
            </a:endParaRPr>
          </a:p>
        </p:txBody>
      </p:sp>
      <p:sp>
        <p:nvSpPr>
          <p:cNvPr id="5" name="TextBox 4">
            <a:extLst>
              <a:ext uri="{FF2B5EF4-FFF2-40B4-BE49-F238E27FC236}">
                <a16:creationId xmlns:a16="http://schemas.microsoft.com/office/drawing/2014/main" id="{95AEF279-F438-AA17-0A69-9653916A039C}"/>
              </a:ext>
            </a:extLst>
          </p:cNvPr>
          <p:cNvSpPr txBox="1"/>
          <p:nvPr/>
        </p:nvSpPr>
        <p:spPr bwMode="auto">
          <a:xfrm>
            <a:off x="3961137" y="394240"/>
            <a:ext cx="7823199" cy="581697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Font typeface=""/>
              <a:buChar char="•"/>
            </a:pPr>
            <a:r>
              <a:rPr lang="en-US" dirty="0">
                <a:solidFill>
                  <a:srgbClr val="000000"/>
                </a:solidFill>
                <a:latin typeface="Arial"/>
              </a:rPr>
              <a:t>All people are born free and equal.</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life, liberty, and security of their person.</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should be protected from any kind of discrimination.</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an education and the right to get a job.</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vote and take part in the government of one's own country.</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have a nationality.</a:t>
            </a:r>
          </a:p>
          <a:p>
            <a:endParaRPr lang="en-US" dirty="0">
              <a:solidFill>
                <a:srgbClr val="000000"/>
              </a:solidFill>
              <a:latin typeface="Arial"/>
            </a:endParaRPr>
          </a:p>
          <a:p>
            <a:pPr>
              <a:buFont typeface=""/>
              <a:buChar char="•"/>
            </a:pPr>
            <a:r>
              <a:rPr lang="en-US" dirty="0">
                <a:solidFill>
                  <a:srgbClr val="000000"/>
                </a:solidFill>
                <a:latin typeface="Arial"/>
              </a:rPr>
              <a:t>Everyone has a right to take part in cultural life—to choose a way of life.</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No person may be treated in a cruel or unkind way.</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have ideas or opinions, to decide what is right and what is wrong, and to choose a religion.</a:t>
            </a:r>
          </a:p>
          <a:p>
            <a:endParaRPr lang="en-US" dirty="0">
              <a:solidFill>
                <a:srgbClr val="222222"/>
              </a:solidFill>
              <a:latin typeface="Arial"/>
            </a:endParaRPr>
          </a:p>
          <a:p>
            <a:pPr>
              <a:buFont typeface=""/>
              <a:buChar char="•"/>
            </a:pPr>
            <a:endParaRPr lang="en-US" dirty="0">
              <a:solidFill>
                <a:srgbClr val="222222"/>
              </a:solidFill>
              <a:latin typeface="inherit"/>
            </a:endParaRPr>
          </a:p>
        </p:txBody>
      </p:sp>
    </p:spTree>
    <p:extLst>
      <p:ext uri="{BB962C8B-B14F-4D97-AF65-F5344CB8AC3E}">
        <p14:creationId xmlns:p14="http://schemas.microsoft.com/office/powerpoint/2010/main" val="366055074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11811" y="158043"/>
            <a:ext cx="6780570" cy="7325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400" b="1" dirty="0">
                <a:solidFill>
                  <a:srgbClr val="000000"/>
                </a:solidFill>
                <a:latin typeface="Arial"/>
                <a:cs typeface="Arial"/>
              </a:rPr>
              <a:t>Let's look at what you have written.</a:t>
            </a:r>
            <a:endParaRPr lang="en-US" sz="4400"/>
          </a:p>
          <a:p>
            <a:pPr algn="ctr"/>
            <a:endParaRPr lang="en-GB" sz="4400" b="1" dirty="0">
              <a:solidFill>
                <a:srgbClr val="000000"/>
              </a:solidFill>
              <a:latin typeface="Arial"/>
              <a:cs typeface="Arial"/>
            </a:endParaRPr>
          </a:p>
          <a:p>
            <a:pPr algn="ctr"/>
            <a:r>
              <a:rPr lang="en-GB" sz="4400" dirty="0">
                <a:solidFill>
                  <a:srgbClr val="000000"/>
                </a:solidFill>
                <a:latin typeface="Arial"/>
                <a:cs typeface="Arial"/>
              </a:rPr>
              <a:t>Why do we all deserve these things? </a:t>
            </a:r>
          </a:p>
          <a:p>
            <a:pPr algn="ctr"/>
            <a:endParaRPr lang="en-GB" sz="4400" dirty="0">
              <a:solidFill>
                <a:srgbClr val="000000"/>
              </a:solidFill>
              <a:latin typeface="Arial"/>
              <a:cs typeface="Arial"/>
            </a:endParaRPr>
          </a:p>
          <a:p>
            <a:pPr algn="ctr"/>
            <a:r>
              <a:rPr lang="en-GB" sz="4400" dirty="0">
                <a:solidFill>
                  <a:srgbClr val="000000"/>
                </a:solidFill>
                <a:latin typeface="Arial"/>
                <a:cs typeface="Arial"/>
              </a:rPr>
              <a:t>How can we make sure all people are treated in this way?</a:t>
            </a:r>
            <a:endParaRPr lang="en-GB"/>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511F20C5-E08E-969C-DC44-D69721DA8871}"/>
              </a:ext>
            </a:extLst>
          </p:cNvPr>
          <p:cNvPicPr>
            <a:picLocks noChangeAspect="1"/>
          </p:cNvPicPr>
          <p:nvPr/>
        </p:nvPicPr>
        <p:blipFill>
          <a:blip r:embed="rId3"/>
          <a:stretch>
            <a:fillRect/>
          </a:stretch>
        </p:blipFill>
        <p:spPr>
          <a:xfrm rot="660000">
            <a:off x="7343011" y="417219"/>
            <a:ext cx="4015905" cy="5666082"/>
          </a:xfrm>
          <a:prstGeom prst="rect">
            <a:avLst/>
          </a:prstGeom>
        </p:spPr>
      </p:pic>
    </p:spTree>
    <p:extLst>
      <p:ext uri="{BB962C8B-B14F-4D97-AF65-F5344CB8AC3E}">
        <p14:creationId xmlns:p14="http://schemas.microsoft.com/office/powerpoint/2010/main" val="2172890564"/>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540" y="5254919"/>
            <a:ext cx="1603571" cy="1603571"/>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7256790">
            <a:off x="10706514" y="5500878"/>
            <a:ext cx="1539910" cy="1539910"/>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a:off x="364452" y="1009047"/>
            <a:ext cx="5235197" cy="325721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we challenge and end stereotypes?</a:t>
            </a:r>
            <a:endParaRPr lang="en-US" sz="36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5070" y="-120521"/>
            <a:ext cx="1693516" cy="1693516"/>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1358490" y="-981"/>
            <a:ext cx="10630346" cy="738664"/>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800" b="1" dirty="0">
                <a:solidFill>
                  <a:srgbClr val="FFFF00"/>
                </a:solidFill>
                <a:latin typeface="Arial"/>
              </a:rPr>
              <a:t>What have we learnt today?</a:t>
            </a:r>
          </a:p>
        </p:txBody>
      </p:sp>
      <p:sp>
        <p:nvSpPr>
          <p:cNvPr id="6" name="TextBox 5">
            <a:extLst>
              <a:ext uri="{FF2B5EF4-FFF2-40B4-BE49-F238E27FC236}">
                <a16:creationId xmlns:a16="http://schemas.microsoft.com/office/drawing/2014/main" id="{10496EE0-10E9-A236-106B-E290B8E30352}"/>
              </a:ext>
            </a:extLst>
          </p:cNvPr>
          <p:cNvSpPr txBox="1"/>
          <p:nvPr/>
        </p:nvSpPr>
        <p:spPr bwMode="auto">
          <a:xfrm>
            <a:off x="5846610" y="1284194"/>
            <a:ext cx="6190987" cy="443198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3600" b="1" dirty="0">
                <a:solidFill>
                  <a:schemeClr val="bg1"/>
                </a:solidFill>
                <a:latin typeface="Arial"/>
              </a:rPr>
              <a:t>Stereotypes are bad because...</a:t>
            </a:r>
          </a:p>
          <a:p>
            <a:endParaRPr lang="en-US" sz="3600" b="1" dirty="0">
              <a:solidFill>
                <a:schemeClr val="bg1"/>
              </a:solidFill>
              <a:latin typeface="Arial"/>
            </a:endParaRPr>
          </a:p>
          <a:p>
            <a:endParaRPr lang="en-US" sz="3600" b="1" dirty="0">
              <a:solidFill>
                <a:schemeClr val="bg1"/>
              </a:solidFill>
              <a:latin typeface="Arial"/>
            </a:endParaRPr>
          </a:p>
          <a:p>
            <a:r>
              <a:rPr lang="en-US" sz="3600" b="1" dirty="0">
                <a:solidFill>
                  <a:schemeClr val="bg1"/>
                </a:solidFill>
                <a:latin typeface="Arial"/>
              </a:rPr>
              <a:t>We shouldn't make ____________ about someone based on just one thing about them.</a:t>
            </a:r>
          </a:p>
        </p:txBody>
      </p:sp>
    </p:spTree>
    <p:extLst>
      <p:ext uri="{BB962C8B-B14F-4D97-AF65-F5344CB8AC3E}">
        <p14:creationId xmlns:p14="http://schemas.microsoft.com/office/powerpoint/2010/main" val="164140115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587" y="5303557"/>
            <a:ext cx="1603571" cy="1603571"/>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7256790">
            <a:off x="10852429" y="5500878"/>
            <a:ext cx="1539910" cy="1539910"/>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5070" y="-120521"/>
            <a:ext cx="1693516" cy="1693516"/>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1358490" y="-981"/>
            <a:ext cx="10630346" cy="738664"/>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800" b="1" dirty="0">
                <a:solidFill>
                  <a:srgbClr val="FFFF00"/>
                </a:solidFill>
                <a:latin typeface="Arial"/>
              </a:rPr>
              <a:t>What have we learnt today?</a:t>
            </a:r>
          </a:p>
        </p:txBody>
      </p:sp>
      <p:sp>
        <p:nvSpPr>
          <p:cNvPr id="5" name="TextBox 4">
            <a:extLst>
              <a:ext uri="{FF2B5EF4-FFF2-40B4-BE49-F238E27FC236}">
                <a16:creationId xmlns:a16="http://schemas.microsoft.com/office/drawing/2014/main" id="{E72622FA-323D-6F55-3199-93E580782D92}"/>
              </a:ext>
            </a:extLst>
          </p:cNvPr>
          <p:cNvSpPr txBox="1"/>
          <p:nvPr/>
        </p:nvSpPr>
        <p:spPr bwMode="auto">
          <a:xfrm>
            <a:off x="232863" y="1385854"/>
            <a:ext cx="5178753"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difference and diversity be celebrated?</a:t>
            </a:r>
            <a:endParaRPr lang="en-US" sz="3600">
              <a:solidFill>
                <a:schemeClr val="bg1"/>
              </a:solidFill>
              <a:latin typeface="Arial"/>
            </a:endParaRPr>
          </a:p>
        </p:txBody>
      </p:sp>
      <p:sp>
        <p:nvSpPr>
          <p:cNvPr id="7" name="TextBox 6">
            <a:extLst>
              <a:ext uri="{FF2B5EF4-FFF2-40B4-BE49-F238E27FC236}">
                <a16:creationId xmlns:a16="http://schemas.microsoft.com/office/drawing/2014/main" id="{0768BE13-6AAF-753D-92F9-7780B77F75E6}"/>
              </a:ext>
            </a:extLst>
          </p:cNvPr>
          <p:cNvSpPr txBox="1"/>
          <p:nvPr/>
        </p:nvSpPr>
        <p:spPr bwMode="auto">
          <a:xfrm>
            <a:off x="5789865" y="1730045"/>
            <a:ext cx="6190987" cy="276998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3600" b="1" dirty="0">
                <a:solidFill>
                  <a:schemeClr val="bg1"/>
                </a:solidFill>
                <a:latin typeface="Arial"/>
              </a:rPr>
              <a:t>Difference is good </a:t>
            </a:r>
            <a:r>
              <a:rPr lang="en-US" sz="3600" b="1">
                <a:solidFill>
                  <a:schemeClr val="bg1"/>
                </a:solidFill>
                <a:latin typeface="Arial"/>
              </a:rPr>
              <a:t>because...</a:t>
            </a:r>
          </a:p>
          <a:p>
            <a:endParaRPr lang="en-US" sz="3600" b="1" dirty="0">
              <a:solidFill>
                <a:schemeClr val="bg1"/>
              </a:solidFill>
              <a:latin typeface="Arial"/>
            </a:endParaRPr>
          </a:p>
          <a:p>
            <a:r>
              <a:rPr lang="en-US" sz="3600" b="1" dirty="0">
                <a:solidFill>
                  <a:schemeClr val="bg1"/>
                </a:solidFill>
                <a:latin typeface="Arial"/>
              </a:rPr>
              <a:t>If we didn't have difference, life would be...</a:t>
            </a:r>
          </a:p>
        </p:txBody>
      </p:sp>
    </p:spTree>
    <p:extLst>
      <p:ext uri="{BB962C8B-B14F-4D97-AF65-F5344CB8AC3E}">
        <p14:creationId xmlns:p14="http://schemas.microsoft.com/office/powerpoint/2010/main" val="86552926"/>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583" y="5335982"/>
            <a:ext cx="1603571" cy="1603571"/>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7256790">
            <a:off x="10811897" y="5460346"/>
            <a:ext cx="1539910" cy="1539910"/>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5070" y="-120521"/>
            <a:ext cx="1693516" cy="1693516"/>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1358490" y="-981"/>
            <a:ext cx="10630346" cy="738664"/>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800" b="1" dirty="0">
                <a:solidFill>
                  <a:srgbClr val="FFFF00"/>
                </a:solidFill>
                <a:latin typeface="Arial"/>
              </a:rPr>
              <a:t>What have we learnt today?</a:t>
            </a:r>
          </a:p>
        </p:txBody>
      </p:sp>
      <p:sp>
        <p:nvSpPr>
          <p:cNvPr id="2" name="TextBox 1">
            <a:extLst>
              <a:ext uri="{FF2B5EF4-FFF2-40B4-BE49-F238E27FC236}">
                <a16:creationId xmlns:a16="http://schemas.microsoft.com/office/drawing/2014/main" id="{1DAADA35-7DB3-135B-7CFE-F8E573AA6390}"/>
              </a:ext>
            </a:extLst>
          </p:cNvPr>
          <p:cNvSpPr txBox="1"/>
          <p:nvPr/>
        </p:nvSpPr>
        <p:spPr bwMode="auto">
          <a:xfrm>
            <a:off x="183138" y="1572472"/>
            <a:ext cx="4943568"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are equality and inclusion so important?</a:t>
            </a:r>
            <a:endParaRPr lang="en-US" sz="3600">
              <a:solidFill>
                <a:schemeClr val="bg1"/>
              </a:solidFill>
              <a:latin typeface="Arial"/>
            </a:endParaRPr>
          </a:p>
        </p:txBody>
      </p:sp>
      <p:sp>
        <p:nvSpPr>
          <p:cNvPr id="7" name="TextBox 6">
            <a:extLst>
              <a:ext uri="{FF2B5EF4-FFF2-40B4-BE49-F238E27FC236}">
                <a16:creationId xmlns:a16="http://schemas.microsoft.com/office/drawing/2014/main" id="{6A1B97E7-3FBF-6272-188E-B4BEBA4267D4}"/>
              </a:ext>
            </a:extLst>
          </p:cNvPr>
          <p:cNvSpPr txBox="1"/>
          <p:nvPr/>
        </p:nvSpPr>
        <p:spPr bwMode="auto">
          <a:xfrm>
            <a:off x="5789865" y="1154492"/>
            <a:ext cx="6190987"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3600" b="1" dirty="0">
                <a:solidFill>
                  <a:schemeClr val="bg1"/>
                </a:solidFill>
                <a:latin typeface="Arial"/>
              </a:rPr>
              <a:t>People should be </a:t>
            </a:r>
            <a:r>
              <a:rPr lang="en-US" sz="3600" b="1">
                <a:solidFill>
                  <a:schemeClr val="bg1"/>
                </a:solidFill>
                <a:latin typeface="Arial"/>
              </a:rPr>
              <a:t>treated fairly because...</a:t>
            </a:r>
            <a:endParaRPr lang="en-US">
              <a:solidFill>
                <a:schemeClr val="bg1"/>
              </a:solidFill>
            </a:endParaRPr>
          </a:p>
          <a:p>
            <a:endParaRPr lang="en-US" sz="3600" b="1" dirty="0">
              <a:solidFill>
                <a:schemeClr val="bg1"/>
              </a:solidFill>
              <a:latin typeface="Arial"/>
            </a:endParaRPr>
          </a:p>
          <a:p>
            <a:r>
              <a:rPr lang="en-US" sz="3600" b="1" dirty="0">
                <a:solidFill>
                  <a:schemeClr val="bg1"/>
                </a:solidFill>
                <a:latin typeface="Arial"/>
              </a:rPr>
              <a:t>Everyone should be included because...</a:t>
            </a:r>
          </a:p>
          <a:p>
            <a:endParaRPr lang="en-US" sz="3600" b="1" dirty="0">
              <a:solidFill>
                <a:schemeClr val="bg1"/>
              </a:solidFill>
              <a:latin typeface="Arial"/>
            </a:endParaRPr>
          </a:p>
          <a:p>
            <a:r>
              <a:rPr lang="en-US" sz="3600" b="1" dirty="0">
                <a:solidFill>
                  <a:schemeClr val="bg1"/>
                </a:solidFill>
                <a:latin typeface="Arial"/>
              </a:rPr>
              <a:t>Everyone should have the same opportunities because...</a:t>
            </a:r>
          </a:p>
        </p:txBody>
      </p:sp>
    </p:spTree>
    <p:extLst>
      <p:ext uri="{BB962C8B-B14F-4D97-AF65-F5344CB8AC3E}">
        <p14:creationId xmlns:p14="http://schemas.microsoft.com/office/powerpoint/2010/main" val="2974092569"/>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488251" y="246473"/>
            <a:ext cx="9403646" cy="541686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8800" b="1" dirty="0">
                <a:solidFill>
                  <a:srgbClr val="000000"/>
                </a:solidFill>
                <a:latin typeface="Arial"/>
                <a:cs typeface="Segoe UI"/>
              </a:rPr>
              <a:t>Let's take what we have learnt and apply it in different ways.</a:t>
            </a:r>
          </a:p>
        </p:txBody>
      </p:sp>
    </p:spTree>
    <p:extLst>
      <p:ext uri="{BB962C8B-B14F-4D97-AF65-F5344CB8AC3E}">
        <p14:creationId xmlns:p14="http://schemas.microsoft.com/office/powerpoint/2010/main" val="147490083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English</a:t>
            </a:r>
            <a:endParaRPr lang="en-GB" sz="9600" b="1">
              <a:solidFill>
                <a:srgbClr val="000000"/>
              </a:solidFill>
              <a:latin typeface="Arial"/>
              <a:cs typeface="Segoe UI"/>
            </a:endParaRPr>
          </a:p>
        </p:txBody>
      </p:sp>
    </p:spTree>
    <p:extLst>
      <p:ext uri="{BB962C8B-B14F-4D97-AF65-F5344CB8AC3E}">
        <p14:creationId xmlns:p14="http://schemas.microsoft.com/office/powerpoint/2010/main" val="1970716917"/>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One</a:t>
            </a:r>
          </a:p>
        </p:txBody>
      </p:sp>
    </p:spTree>
    <p:extLst>
      <p:ext uri="{BB962C8B-B14F-4D97-AF65-F5344CB8AC3E}">
        <p14:creationId xmlns:p14="http://schemas.microsoft.com/office/powerpoint/2010/main" val="74677100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1683049" y="364736"/>
            <a:ext cx="8811523" cy="3339321"/>
          </a:xfrm>
          <a:prstGeom prst="rect">
            <a:avLst/>
          </a:prstGeom>
        </p:spPr>
      </p:pic>
      <p:sp>
        <p:nvSpPr>
          <p:cNvPr id="4" name="TextBox 3">
            <a:extLst>
              <a:ext uri="{FF2B5EF4-FFF2-40B4-BE49-F238E27FC236}">
                <a16:creationId xmlns:a16="http://schemas.microsoft.com/office/drawing/2014/main" id="{DD572FDE-BCFF-15A1-226F-257CF7CCFF75}"/>
              </a:ext>
            </a:extLst>
          </p:cNvPr>
          <p:cNvSpPr txBox="1"/>
          <p:nvPr/>
        </p:nvSpPr>
        <p:spPr bwMode="auto">
          <a:xfrm rot="660000">
            <a:off x="7322578" y="4239471"/>
            <a:ext cx="4663229" cy="1038701"/>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will the purpose shape our writing?</a:t>
            </a:r>
          </a:p>
        </p:txBody>
      </p:sp>
      <p:sp>
        <p:nvSpPr>
          <p:cNvPr id="6" name="TextBox 5">
            <a:extLst>
              <a:ext uri="{FF2B5EF4-FFF2-40B4-BE49-F238E27FC236}">
                <a16:creationId xmlns:a16="http://schemas.microsoft.com/office/drawing/2014/main" id="{D109359A-241A-032B-1D30-465F27DF63D2}"/>
              </a:ext>
            </a:extLst>
          </p:cNvPr>
          <p:cNvSpPr txBox="1"/>
          <p:nvPr/>
        </p:nvSpPr>
        <p:spPr bwMode="auto">
          <a:xfrm rot="-660000">
            <a:off x="545091" y="4147457"/>
            <a:ext cx="4663229" cy="1038701"/>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will the audience shape our writing?</a:t>
            </a:r>
          </a:p>
        </p:txBody>
      </p:sp>
    </p:spTree>
    <p:extLst>
      <p:ext uri="{BB962C8B-B14F-4D97-AF65-F5344CB8AC3E}">
        <p14:creationId xmlns:p14="http://schemas.microsoft.com/office/powerpoint/2010/main" val="3468952440"/>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898" y="-9075"/>
            <a:ext cx="5274693" cy="2002227"/>
          </a:xfrm>
          <a:prstGeom prst="rect">
            <a:avLst/>
          </a:prstGeom>
        </p:spPr>
      </p:pic>
      <p:sp>
        <p:nvSpPr>
          <p:cNvPr id="6" name="TextBox 5">
            <a:extLst>
              <a:ext uri="{FF2B5EF4-FFF2-40B4-BE49-F238E27FC236}">
                <a16:creationId xmlns:a16="http://schemas.microsoft.com/office/drawing/2014/main" id="{D109359A-241A-032B-1D30-465F27DF63D2}"/>
              </a:ext>
            </a:extLst>
          </p:cNvPr>
          <p:cNvSpPr txBox="1"/>
          <p:nvPr/>
        </p:nvSpPr>
        <p:spPr bwMode="auto">
          <a:xfrm>
            <a:off x="5893468" y="107419"/>
            <a:ext cx="5856549"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will the audience shape our writing?</a:t>
            </a:r>
          </a:p>
        </p:txBody>
      </p:sp>
      <p:sp>
        <p:nvSpPr>
          <p:cNvPr id="3" name="TextBox 2">
            <a:extLst>
              <a:ext uri="{FF2B5EF4-FFF2-40B4-BE49-F238E27FC236}">
                <a16:creationId xmlns:a16="http://schemas.microsoft.com/office/drawing/2014/main" id="{F1C4174C-DE55-3ECA-26B9-79B41B551897}"/>
              </a:ext>
            </a:extLst>
          </p:cNvPr>
          <p:cNvSpPr txBox="1"/>
          <p:nvPr/>
        </p:nvSpPr>
        <p:spPr bwMode="auto">
          <a:xfrm>
            <a:off x="551985" y="2431404"/>
            <a:ext cx="8052739" cy="332398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buFont typeface="Calibri"/>
              <a:buChar char="-"/>
            </a:pPr>
            <a:r>
              <a:rPr lang="en-US" sz="2400" dirty="0">
                <a:solidFill>
                  <a:srgbClr val="000000"/>
                </a:solidFill>
                <a:latin typeface="Arial"/>
              </a:rPr>
              <a:t>Simple language choices</a:t>
            </a:r>
          </a:p>
          <a:p>
            <a:pPr marL="285750" indent="-285750">
              <a:buFont typeface="Calibri"/>
              <a:buChar char="-"/>
            </a:pPr>
            <a:r>
              <a:rPr lang="en-US" sz="2400" dirty="0">
                <a:solidFill>
                  <a:srgbClr val="000000"/>
                </a:solidFill>
                <a:latin typeface="Arial"/>
              </a:rPr>
              <a:t>Simple plot line</a:t>
            </a:r>
          </a:p>
          <a:p>
            <a:pPr marL="285750" indent="-285750">
              <a:buFont typeface="Calibri"/>
              <a:buChar char="-"/>
            </a:pPr>
            <a:r>
              <a:rPr lang="en-US" sz="2400" dirty="0">
                <a:solidFill>
                  <a:srgbClr val="000000"/>
                </a:solidFill>
                <a:latin typeface="Arial"/>
              </a:rPr>
              <a:t>Fun/cute characters</a:t>
            </a:r>
          </a:p>
          <a:p>
            <a:pPr marL="285750" indent="-285750">
              <a:buFont typeface="Calibri"/>
              <a:buChar char="-"/>
            </a:pPr>
            <a:r>
              <a:rPr lang="en-US" sz="2400" dirty="0">
                <a:solidFill>
                  <a:srgbClr val="000000"/>
                </a:solidFill>
                <a:latin typeface="Arial"/>
              </a:rPr>
              <a:t>Repetition</a:t>
            </a:r>
          </a:p>
          <a:p>
            <a:pPr marL="285750" indent="-285750">
              <a:buFont typeface="Calibri"/>
              <a:buChar char="-"/>
            </a:pPr>
            <a:r>
              <a:rPr lang="en-US" sz="2400" dirty="0">
                <a:solidFill>
                  <a:srgbClr val="000000"/>
                </a:solidFill>
                <a:latin typeface="Arial"/>
              </a:rPr>
              <a:t>Include simple speech/dialogue (which could be read aloud in different voices)</a:t>
            </a:r>
          </a:p>
          <a:p>
            <a:pPr marL="285750" indent="-285750">
              <a:buFont typeface="Calibri"/>
              <a:buChar char="-"/>
            </a:pPr>
            <a:r>
              <a:rPr lang="en-US" sz="2400" dirty="0">
                <a:solidFill>
                  <a:srgbClr val="000000"/>
                </a:solidFill>
                <a:latin typeface="Arial"/>
              </a:rPr>
              <a:t>Make the point of the story clear</a:t>
            </a:r>
          </a:p>
          <a:p>
            <a:pPr marL="285750" indent="-285750">
              <a:buFont typeface="Calibri"/>
              <a:buChar char="-"/>
            </a:pPr>
            <a:r>
              <a:rPr lang="en-US" sz="2400" dirty="0">
                <a:solidFill>
                  <a:srgbClr val="000000"/>
                </a:solidFill>
                <a:latin typeface="Arial"/>
              </a:rPr>
              <a:t>Not too long</a:t>
            </a:r>
          </a:p>
          <a:p>
            <a:pPr marL="285750" indent="-285750">
              <a:buFont typeface="Calibri"/>
              <a:buChar char="-"/>
            </a:pPr>
            <a:r>
              <a:rPr lang="en-US" sz="2400" dirty="0">
                <a:solidFill>
                  <a:srgbClr val="000000"/>
                </a:solidFill>
                <a:latin typeface="Arial"/>
              </a:rPr>
              <a:t>Could include pictures to go along with the words</a:t>
            </a:r>
          </a:p>
        </p:txBody>
      </p:sp>
    </p:spTree>
    <p:extLst>
      <p:ext uri="{BB962C8B-B14F-4D97-AF65-F5344CB8AC3E}">
        <p14:creationId xmlns:p14="http://schemas.microsoft.com/office/powerpoint/2010/main" val="663902530"/>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898" y="-9075"/>
            <a:ext cx="5274693" cy="2002227"/>
          </a:xfrm>
          <a:prstGeom prst="rect">
            <a:avLst/>
          </a:prstGeom>
        </p:spPr>
      </p:pic>
      <p:sp>
        <p:nvSpPr>
          <p:cNvPr id="6" name="TextBox 5">
            <a:extLst>
              <a:ext uri="{FF2B5EF4-FFF2-40B4-BE49-F238E27FC236}">
                <a16:creationId xmlns:a16="http://schemas.microsoft.com/office/drawing/2014/main" id="{D109359A-241A-032B-1D30-465F27DF63D2}"/>
              </a:ext>
            </a:extLst>
          </p:cNvPr>
          <p:cNvSpPr txBox="1"/>
          <p:nvPr/>
        </p:nvSpPr>
        <p:spPr bwMode="auto">
          <a:xfrm>
            <a:off x="5893468" y="107419"/>
            <a:ext cx="5856549"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will the purpose shape our writing?</a:t>
            </a:r>
          </a:p>
        </p:txBody>
      </p:sp>
      <p:sp>
        <p:nvSpPr>
          <p:cNvPr id="3" name="TextBox 2">
            <a:extLst>
              <a:ext uri="{FF2B5EF4-FFF2-40B4-BE49-F238E27FC236}">
                <a16:creationId xmlns:a16="http://schemas.microsoft.com/office/drawing/2014/main" id="{F1C4174C-DE55-3ECA-26B9-79B41B551897}"/>
              </a:ext>
            </a:extLst>
          </p:cNvPr>
          <p:cNvSpPr txBox="1"/>
          <p:nvPr/>
        </p:nvSpPr>
        <p:spPr bwMode="auto">
          <a:xfrm>
            <a:off x="480098" y="2560800"/>
            <a:ext cx="8052739" cy="258532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buFont typeface="Calibri"/>
              <a:buChar char="-"/>
            </a:pPr>
            <a:r>
              <a:rPr lang="en-US" sz="2400" dirty="0">
                <a:solidFill>
                  <a:srgbClr val="000000"/>
                </a:solidFill>
                <a:latin typeface="Arial"/>
              </a:rPr>
              <a:t>Plot needs to be easy to follow</a:t>
            </a:r>
          </a:p>
          <a:p>
            <a:pPr marL="285750" indent="-285750">
              <a:buFont typeface="Calibri"/>
              <a:buChar char="-"/>
            </a:pPr>
            <a:r>
              <a:rPr lang="en-US" sz="2400" dirty="0">
                <a:solidFill>
                  <a:srgbClr val="000000"/>
                </a:solidFill>
                <a:latin typeface="Arial"/>
              </a:rPr>
              <a:t>Message of the story needs to be clear</a:t>
            </a:r>
          </a:p>
          <a:p>
            <a:pPr marL="285750" indent="-285750">
              <a:buFont typeface="Calibri"/>
              <a:buChar char="-"/>
            </a:pPr>
            <a:r>
              <a:rPr lang="en-US" sz="2400" dirty="0">
                <a:solidFill>
                  <a:srgbClr val="000000"/>
                </a:solidFill>
                <a:latin typeface="Arial"/>
              </a:rPr>
              <a:t>Use the feelings of the characters to help the audience to </a:t>
            </a:r>
            <a:r>
              <a:rPr lang="en-US" sz="2400" err="1">
                <a:solidFill>
                  <a:srgbClr val="000000"/>
                </a:solidFill>
                <a:latin typeface="Arial"/>
              </a:rPr>
              <a:t>empathise</a:t>
            </a:r>
            <a:endParaRPr lang="en-US" sz="2400">
              <a:solidFill>
                <a:srgbClr val="000000"/>
              </a:solidFill>
              <a:latin typeface="Arial"/>
            </a:endParaRPr>
          </a:p>
          <a:p>
            <a:pPr marL="285750" indent="-285750">
              <a:buFont typeface="Calibri"/>
              <a:buChar char="-"/>
            </a:pPr>
            <a:r>
              <a:rPr lang="en-US" sz="2400" dirty="0">
                <a:solidFill>
                  <a:srgbClr val="000000"/>
                </a:solidFill>
                <a:latin typeface="Arial"/>
              </a:rPr>
              <a:t>Break the story into chunks so that an adult could stop and ask questions to the children at regular points e.g. "How do you think the character is feeling? Why?"</a:t>
            </a:r>
          </a:p>
        </p:txBody>
      </p:sp>
    </p:spTree>
    <p:extLst>
      <p:ext uri="{BB962C8B-B14F-4D97-AF65-F5344CB8AC3E}">
        <p14:creationId xmlns:p14="http://schemas.microsoft.com/office/powerpoint/2010/main" val="2680918720"/>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text on a white background&#10;&#10;Description automatically generated">
            <a:extLst>
              <a:ext uri="{FF2B5EF4-FFF2-40B4-BE49-F238E27FC236}">
                <a16:creationId xmlns:a16="http://schemas.microsoft.com/office/drawing/2014/main" id="{8B705259-6CBA-ADF1-EC9A-C9B7D8C383C0}"/>
              </a:ext>
            </a:extLst>
          </p:cNvPr>
          <p:cNvPicPr>
            <a:picLocks noChangeAspect="1"/>
          </p:cNvPicPr>
          <p:nvPr/>
        </p:nvPicPr>
        <p:blipFill>
          <a:blip r:embed="rId3"/>
          <a:stretch>
            <a:fillRect/>
          </a:stretch>
        </p:blipFill>
        <p:spPr>
          <a:xfrm>
            <a:off x="1528" y="2067"/>
            <a:ext cx="6581775" cy="4467225"/>
          </a:xfrm>
          <a:prstGeom prst="rect">
            <a:avLst/>
          </a:prstGeom>
        </p:spPr>
      </p:pic>
      <p:pic>
        <p:nvPicPr>
          <p:cNvPr id="7" name="Picture 6" descr="A white background with black text&#10;&#10;Description automatically generated">
            <a:extLst>
              <a:ext uri="{FF2B5EF4-FFF2-40B4-BE49-F238E27FC236}">
                <a16:creationId xmlns:a16="http://schemas.microsoft.com/office/drawing/2014/main" id="{7FDD417D-C0F6-00AC-3206-B48A289107A9}"/>
              </a:ext>
            </a:extLst>
          </p:cNvPr>
          <p:cNvPicPr>
            <a:picLocks noChangeAspect="1"/>
          </p:cNvPicPr>
          <p:nvPr/>
        </p:nvPicPr>
        <p:blipFill>
          <a:blip r:embed="rId4"/>
          <a:stretch>
            <a:fillRect/>
          </a:stretch>
        </p:blipFill>
        <p:spPr>
          <a:xfrm>
            <a:off x="6716743" y="3434841"/>
            <a:ext cx="5242703" cy="2533110"/>
          </a:xfrm>
          <a:prstGeom prst="rect">
            <a:avLst/>
          </a:prstGeom>
        </p:spPr>
      </p:pic>
      <p:sp>
        <p:nvSpPr>
          <p:cNvPr id="9" name="TextBox 8">
            <a:extLst>
              <a:ext uri="{FF2B5EF4-FFF2-40B4-BE49-F238E27FC236}">
                <a16:creationId xmlns:a16="http://schemas.microsoft.com/office/drawing/2014/main" id="{059423D3-24A2-A9BA-F7EC-434AD8C1DF4E}"/>
              </a:ext>
            </a:extLst>
          </p:cNvPr>
          <p:cNvSpPr txBox="1"/>
          <p:nvPr/>
        </p:nvSpPr>
        <p:spPr bwMode="auto">
          <a:xfrm>
            <a:off x="6871128" y="409344"/>
            <a:ext cx="4936398" cy="259675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could we use these ideas to help us to teach younger children about diversity and inclusion?</a:t>
            </a:r>
            <a:endParaRPr lang="en-US" sz="2400">
              <a:solidFill>
                <a:schemeClr val="bg1"/>
              </a:solidFill>
              <a:latin typeface="Arial"/>
            </a:endParaRPr>
          </a:p>
        </p:txBody>
      </p:sp>
    </p:spTree>
    <p:extLst>
      <p:ext uri="{BB962C8B-B14F-4D97-AF65-F5344CB8AC3E}">
        <p14:creationId xmlns:p14="http://schemas.microsoft.com/office/powerpoint/2010/main" val="1300280021"/>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ext on a page&#10;&#10;Description automatically generated">
            <a:extLst>
              <a:ext uri="{FF2B5EF4-FFF2-40B4-BE49-F238E27FC236}">
                <a16:creationId xmlns:a16="http://schemas.microsoft.com/office/drawing/2014/main" id="{DAFB429A-BA3C-F500-8130-F8AD01A095C7}"/>
              </a:ext>
            </a:extLst>
          </p:cNvPr>
          <p:cNvPicPr>
            <a:picLocks noChangeAspect="1"/>
          </p:cNvPicPr>
          <p:nvPr/>
        </p:nvPicPr>
        <p:blipFill>
          <a:blip r:embed="rId3"/>
          <a:stretch>
            <a:fillRect/>
          </a:stretch>
        </p:blipFill>
        <p:spPr>
          <a:xfrm>
            <a:off x="2493932" y="5751"/>
            <a:ext cx="7189758" cy="6098875"/>
          </a:xfrm>
          <a:prstGeom prst="rect">
            <a:avLst/>
          </a:prstGeom>
        </p:spPr>
      </p:pic>
    </p:spTree>
    <p:extLst>
      <p:ext uri="{BB962C8B-B14F-4D97-AF65-F5344CB8AC3E}">
        <p14:creationId xmlns:p14="http://schemas.microsoft.com/office/powerpoint/2010/main" val="2168866466"/>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white background&#10;&#10;Description automatically generated">
            <a:extLst>
              <a:ext uri="{FF2B5EF4-FFF2-40B4-BE49-F238E27FC236}">
                <a16:creationId xmlns:a16="http://schemas.microsoft.com/office/drawing/2014/main" id="{E7D63855-2201-D9ED-4F4F-4510BE11198C}"/>
              </a:ext>
            </a:extLst>
          </p:cNvPr>
          <p:cNvPicPr>
            <a:picLocks noChangeAspect="1"/>
          </p:cNvPicPr>
          <p:nvPr/>
        </p:nvPicPr>
        <p:blipFill>
          <a:blip r:embed="rId3"/>
          <a:stretch>
            <a:fillRect/>
          </a:stretch>
        </p:blipFill>
        <p:spPr>
          <a:xfrm>
            <a:off x="1080099" y="731268"/>
            <a:ext cx="10261839" cy="4892255"/>
          </a:xfrm>
          <a:prstGeom prst="rect">
            <a:avLst/>
          </a:prstGeom>
        </p:spPr>
      </p:pic>
    </p:spTree>
    <p:extLst>
      <p:ext uri="{BB962C8B-B14F-4D97-AF65-F5344CB8AC3E}">
        <p14:creationId xmlns:p14="http://schemas.microsoft.com/office/powerpoint/2010/main" val="537050143"/>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ext on a white background&#10;&#10;Description automatically generated">
            <a:extLst>
              <a:ext uri="{FF2B5EF4-FFF2-40B4-BE49-F238E27FC236}">
                <a16:creationId xmlns:a16="http://schemas.microsoft.com/office/drawing/2014/main" id="{9EC38E42-AA23-623C-E345-F6054A57977E}"/>
              </a:ext>
            </a:extLst>
          </p:cNvPr>
          <p:cNvPicPr>
            <a:picLocks noChangeAspect="1"/>
          </p:cNvPicPr>
          <p:nvPr/>
        </p:nvPicPr>
        <p:blipFill>
          <a:blip r:embed="rId3"/>
          <a:stretch>
            <a:fillRect/>
          </a:stretch>
        </p:blipFill>
        <p:spPr>
          <a:xfrm>
            <a:off x="2206457" y="182089"/>
            <a:ext cx="7770981" cy="5804778"/>
          </a:xfrm>
          <a:prstGeom prst="rect">
            <a:avLst/>
          </a:prstGeom>
        </p:spPr>
      </p:pic>
    </p:spTree>
    <p:extLst>
      <p:ext uri="{BB962C8B-B14F-4D97-AF65-F5344CB8AC3E}">
        <p14:creationId xmlns:p14="http://schemas.microsoft.com/office/powerpoint/2010/main" val="514238579"/>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B315A880-2932-D2B5-4061-83B4C36519D6}"/>
              </a:ext>
            </a:extLst>
          </p:cNvPr>
          <p:cNvPicPr>
            <a:picLocks noChangeAspect="1"/>
          </p:cNvPicPr>
          <p:nvPr/>
        </p:nvPicPr>
        <p:blipFill>
          <a:blip r:embed="rId3"/>
          <a:stretch>
            <a:fillRect/>
          </a:stretch>
        </p:blipFill>
        <p:spPr>
          <a:xfrm>
            <a:off x="912813" y="443971"/>
            <a:ext cx="10366375" cy="5419725"/>
          </a:xfrm>
          <a:prstGeom prst="rect">
            <a:avLst/>
          </a:prstGeom>
        </p:spPr>
      </p:pic>
    </p:spTree>
    <p:extLst>
      <p:ext uri="{BB962C8B-B14F-4D97-AF65-F5344CB8AC3E}">
        <p14:creationId xmlns:p14="http://schemas.microsoft.com/office/powerpoint/2010/main" val="573950207"/>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white background&#10;&#10;Description automatically generated">
            <a:extLst>
              <a:ext uri="{FF2B5EF4-FFF2-40B4-BE49-F238E27FC236}">
                <a16:creationId xmlns:a16="http://schemas.microsoft.com/office/drawing/2014/main" id="{51F189B7-FD85-7B16-C19D-167406CDD692}"/>
              </a:ext>
            </a:extLst>
          </p:cNvPr>
          <p:cNvPicPr>
            <a:picLocks noChangeAspect="1"/>
          </p:cNvPicPr>
          <p:nvPr/>
        </p:nvPicPr>
        <p:blipFill>
          <a:blip r:embed="rId3"/>
          <a:stretch>
            <a:fillRect/>
          </a:stretch>
        </p:blipFill>
        <p:spPr>
          <a:xfrm>
            <a:off x="2306398" y="128588"/>
            <a:ext cx="7579204" cy="5939466"/>
          </a:xfrm>
          <a:prstGeom prst="rect">
            <a:avLst/>
          </a:prstGeom>
        </p:spPr>
      </p:pic>
    </p:spTree>
    <p:extLst>
      <p:ext uri="{BB962C8B-B14F-4D97-AF65-F5344CB8AC3E}">
        <p14:creationId xmlns:p14="http://schemas.microsoft.com/office/powerpoint/2010/main" val="485510278"/>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ext on a white background&#10;&#10;Description automatically generated">
            <a:extLst>
              <a:ext uri="{FF2B5EF4-FFF2-40B4-BE49-F238E27FC236}">
                <a16:creationId xmlns:a16="http://schemas.microsoft.com/office/drawing/2014/main" id="{F440BD0B-CFB9-5D38-02C4-AB1063368CD1}"/>
              </a:ext>
            </a:extLst>
          </p:cNvPr>
          <p:cNvPicPr>
            <a:picLocks noChangeAspect="1"/>
          </p:cNvPicPr>
          <p:nvPr/>
        </p:nvPicPr>
        <p:blipFill>
          <a:blip r:embed="rId3"/>
          <a:stretch>
            <a:fillRect/>
          </a:stretch>
        </p:blipFill>
        <p:spPr>
          <a:xfrm>
            <a:off x="1051165" y="611488"/>
            <a:ext cx="10276576" cy="4959290"/>
          </a:xfrm>
          <a:prstGeom prst="rect">
            <a:avLst/>
          </a:prstGeom>
        </p:spPr>
      </p:pic>
    </p:spTree>
    <p:extLst>
      <p:ext uri="{BB962C8B-B14F-4D97-AF65-F5344CB8AC3E}">
        <p14:creationId xmlns:p14="http://schemas.microsoft.com/office/powerpoint/2010/main" val="1548302419"/>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text on a white background&#10;&#10;Description automatically generated">
            <a:extLst>
              <a:ext uri="{FF2B5EF4-FFF2-40B4-BE49-F238E27FC236}">
                <a16:creationId xmlns:a16="http://schemas.microsoft.com/office/drawing/2014/main" id="{37399268-E34C-A095-4790-EF7860EB2154}"/>
              </a:ext>
            </a:extLst>
          </p:cNvPr>
          <p:cNvPicPr>
            <a:picLocks noChangeAspect="1"/>
          </p:cNvPicPr>
          <p:nvPr/>
        </p:nvPicPr>
        <p:blipFill>
          <a:blip r:embed="rId3"/>
          <a:stretch>
            <a:fillRect/>
          </a:stretch>
        </p:blipFill>
        <p:spPr>
          <a:xfrm>
            <a:off x="2388888" y="138472"/>
            <a:ext cx="7773658" cy="5905320"/>
          </a:xfrm>
          <a:prstGeom prst="rect">
            <a:avLst/>
          </a:prstGeom>
        </p:spPr>
      </p:pic>
    </p:spTree>
    <p:extLst>
      <p:ext uri="{BB962C8B-B14F-4D97-AF65-F5344CB8AC3E}">
        <p14:creationId xmlns:p14="http://schemas.microsoft.com/office/powerpoint/2010/main" val="2899156834"/>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ist of characters with text&#10;&#10;Description automatically generated">
            <a:extLst>
              <a:ext uri="{FF2B5EF4-FFF2-40B4-BE49-F238E27FC236}">
                <a16:creationId xmlns:a16="http://schemas.microsoft.com/office/drawing/2014/main" id="{97BCFBE9-0FA7-6B53-79DB-39031694A27F}"/>
              </a:ext>
            </a:extLst>
          </p:cNvPr>
          <p:cNvPicPr>
            <a:picLocks noChangeAspect="1"/>
          </p:cNvPicPr>
          <p:nvPr/>
        </p:nvPicPr>
        <p:blipFill>
          <a:blip r:embed="rId3"/>
          <a:stretch>
            <a:fillRect/>
          </a:stretch>
        </p:blipFill>
        <p:spPr>
          <a:xfrm>
            <a:off x="3735058" y="61283"/>
            <a:ext cx="4736262" cy="6045320"/>
          </a:xfrm>
          <a:prstGeom prst="rect">
            <a:avLst/>
          </a:prstGeom>
        </p:spPr>
      </p:pic>
    </p:spTree>
    <p:extLst>
      <p:ext uri="{BB962C8B-B14F-4D97-AF65-F5344CB8AC3E}">
        <p14:creationId xmlns:p14="http://schemas.microsoft.com/office/powerpoint/2010/main" val="2580826831"/>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156C55-9F74-DA2E-4419-4DA5B752FBA2}"/>
              </a:ext>
            </a:extLst>
          </p:cNvPr>
          <p:cNvSpPr txBox="1"/>
          <p:nvPr/>
        </p:nvSpPr>
        <p:spPr bwMode="auto">
          <a:xfrm>
            <a:off x="811250" y="819614"/>
            <a:ext cx="10537901"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5400" dirty="0">
                <a:solidFill>
                  <a:srgbClr val="000000"/>
                </a:solidFill>
                <a:latin typeface="Arial"/>
              </a:rPr>
              <a:t>Let's rehearse our stories orally before we begin writing. Tell your story to another person in the class. Remember to use your reading fluency skills to make the story exciting and engaging!</a:t>
            </a:r>
          </a:p>
        </p:txBody>
      </p:sp>
    </p:spTree>
    <p:extLst>
      <p:ext uri="{BB962C8B-B14F-4D97-AF65-F5344CB8AC3E}">
        <p14:creationId xmlns:p14="http://schemas.microsoft.com/office/powerpoint/2010/main" val="3075757674"/>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561794" y="503354"/>
            <a:ext cx="11232064" cy="492442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000" b="1" dirty="0">
                <a:solidFill>
                  <a:srgbClr val="000000"/>
                </a:solidFill>
                <a:latin typeface="Arial"/>
              </a:rPr>
              <a:t>It is time to edit and revise your stories.</a:t>
            </a:r>
            <a:endParaRPr lang="en-US">
              <a:latin typeface="Arial"/>
            </a:endParaRPr>
          </a:p>
          <a:p>
            <a:endParaRPr lang="en-US" sz="2000" dirty="0">
              <a:solidFill>
                <a:srgbClr val="000000"/>
              </a:solidFill>
              <a:latin typeface="Arial"/>
            </a:endParaRPr>
          </a:p>
          <a:p>
            <a:r>
              <a:rPr lang="en-US" sz="2000" b="1" dirty="0">
                <a:solidFill>
                  <a:srgbClr val="000000"/>
                </a:solidFill>
                <a:latin typeface="Arial"/>
              </a:rPr>
              <a:t>Edit:</a:t>
            </a:r>
          </a:p>
          <a:p>
            <a:pPr marL="285750" indent="-285750">
              <a:buFont typeface="Calibri"/>
              <a:buChar char="-"/>
            </a:pPr>
            <a:r>
              <a:rPr lang="en-US" sz="2000" dirty="0">
                <a:solidFill>
                  <a:srgbClr val="000000"/>
                </a:solidFill>
                <a:latin typeface="Arial"/>
              </a:rPr>
              <a:t>Are there any spelling errors? </a:t>
            </a:r>
          </a:p>
          <a:p>
            <a:pPr marL="285750" indent="-285750">
              <a:buFont typeface="Calibri"/>
              <a:buChar char="-"/>
            </a:pPr>
            <a:r>
              <a:rPr lang="en-US" sz="2000" dirty="0">
                <a:solidFill>
                  <a:srgbClr val="000000"/>
                </a:solidFill>
                <a:latin typeface="Arial"/>
              </a:rPr>
              <a:t>Can you find any errors with punctuation? Look for any examples of missing punctuation or examples of punctuation used incorrectly.</a:t>
            </a:r>
          </a:p>
          <a:p>
            <a:pPr marL="285750" indent="-285750">
              <a:buFont typeface="Calibri"/>
              <a:buChar char="-"/>
            </a:pPr>
            <a:r>
              <a:rPr lang="en-US" sz="2000" dirty="0">
                <a:solidFill>
                  <a:srgbClr val="000000"/>
                </a:solidFill>
                <a:latin typeface="Arial"/>
              </a:rPr>
              <a:t>Are there any grammatical errors? Check that your writing makes sense. Check for errors or inconsistencies with tense and person.</a:t>
            </a:r>
          </a:p>
          <a:p>
            <a:pPr marL="285750" indent="-285750">
              <a:buFont typeface="Calibri"/>
              <a:buChar char="-"/>
            </a:pPr>
            <a:endParaRPr lang="en-US" sz="2000" dirty="0">
              <a:solidFill>
                <a:srgbClr val="000000"/>
              </a:solidFill>
              <a:latin typeface="Arial"/>
            </a:endParaRPr>
          </a:p>
          <a:p>
            <a:r>
              <a:rPr lang="en-US" sz="2000" b="1" dirty="0">
                <a:solidFill>
                  <a:srgbClr val="000000"/>
                </a:solidFill>
                <a:latin typeface="Arial"/>
              </a:rPr>
              <a:t>Revise:</a:t>
            </a:r>
          </a:p>
          <a:p>
            <a:pPr marL="285750" indent="-285750">
              <a:buFont typeface="Calibri"/>
              <a:buChar char="-"/>
            </a:pPr>
            <a:r>
              <a:rPr lang="en-US" sz="2000" dirty="0">
                <a:solidFill>
                  <a:srgbClr val="000000"/>
                </a:solidFill>
                <a:latin typeface="Arial"/>
              </a:rPr>
              <a:t>Check: Does your story meet the intended purpose? Do you need to add/change/remove anything?</a:t>
            </a:r>
          </a:p>
          <a:p>
            <a:pPr marL="285750" indent="-285750">
              <a:buFont typeface="Calibri"/>
              <a:buChar char="-"/>
            </a:pPr>
            <a:r>
              <a:rPr lang="en-US" sz="2000" dirty="0">
                <a:solidFill>
                  <a:srgbClr val="000000"/>
                </a:solidFill>
                <a:latin typeface="Arial"/>
              </a:rPr>
              <a:t>Check: Is your story suitable for the intended audience? Do you need to add/change/remove anything?</a:t>
            </a:r>
          </a:p>
          <a:p>
            <a:pPr marL="285750" indent="-285750">
              <a:buFont typeface="Calibri"/>
              <a:buChar char="-"/>
            </a:pPr>
            <a:r>
              <a:rPr lang="en-US" sz="2000" dirty="0">
                <a:solidFill>
                  <a:srgbClr val="000000"/>
                </a:solidFill>
                <a:latin typeface="Arial"/>
              </a:rPr>
              <a:t>Are you happy with the content? Can you make any improvements?</a:t>
            </a:r>
          </a:p>
          <a:p>
            <a:pPr marL="285750" indent="-285750">
              <a:buFont typeface="Calibri"/>
              <a:buChar char="-"/>
            </a:pPr>
            <a:r>
              <a:rPr lang="en-US" sz="2000" dirty="0">
                <a:solidFill>
                  <a:srgbClr val="000000"/>
                </a:solidFill>
                <a:latin typeface="Arial"/>
              </a:rPr>
              <a:t>Are you happy with your vocabulary choices? Can you make any improvements?</a:t>
            </a:r>
          </a:p>
        </p:txBody>
      </p:sp>
    </p:spTree>
    <p:extLst>
      <p:ext uri="{BB962C8B-B14F-4D97-AF65-F5344CB8AC3E}">
        <p14:creationId xmlns:p14="http://schemas.microsoft.com/office/powerpoint/2010/main" val="1746941904"/>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Two</a:t>
            </a:r>
          </a:p>
        </p:txBody>
      </p:sp>
    </p:spTree>
    <p:extLst>
      <p:ext uri="{BB962C8B-B14F-4D97-AF65-F5344CB8AC3E}">
        <p14:creationId xmlns:p14="http://schemas.microsoft.com/office/powerpoint/2010/main" val="3901884894"/>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rectangular object with black text&#10;&#10;Description automatically generated">
            <a:extLst>
              <a:ext uri="{FF2B5EF4-FFF2-40B4-BE49-F238E27FC236}">
                <a16:creationId xmlns:a16="http://schemas.microsoft.com/office/drawing/2014/main" id="{91F692D5-23C8-5428-AB19-530EB89D720F}"/>
              </a:ext>
            </a:extLst>
          </p:cNvPr>
          <p:cNvPicPr>
            <a:picLocks noChangeAspect="1"/>
          </p:cNvPicPr>
          <p:nvPr/>
        </p:nvPicPr>
        <p:blipFill>
          <a:blip r:embed="rId3"/>
          <a:stretch>
            <a:fillRect/>
          </a:stretch>
        </p:blipFill>
        <p:spPr>
          <a:xfrm>
            <a:off x="-3175" y="-3175"/>
            <a:ext cx="6305550" cy="3105150"/>
          </a:xfrm>
          <a:prstGeom prst="rect">
            <a:avLst/>
          </a:prstGeom>
        </p:spPr>
      </p:pic>
      <p:sp>
        <p:nvSpPr>
          <p:cNvPr id="4" name="TextBox 3">
            <a:extLst>
              <a:ext uri="{FF2B5EF4-FFF2-40B4-BE49-F238E27FC236}">
                <a16:creationId xmlns:a16="http://schemas.microsoft.com/office/drawing/2014/main" id="{143EC52C-EB8B-4FC2-FB26-69EBD4A8A4B8}"/>
              </a:ext>
            </a:extLst>
          </p:cNvPr>
          <p:cNvSpPr txBox="1"/>
          <p:nvPr/>
        </p:nvSpPr>
        <p:spPr bwMode="auto">
          <a:xfrm rot="360000">
            <a:off x="6870850" y="560469"/>
            <a:ext cx="4874894"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do these words mean?</a:t>
            </a:r>
          </a:p>
        </p:txBody>
      </p:sp>
      <p:sp>
        <p:nvSpPr>
          <p:cNvPr id="6" name="TextBox 5">
            <a:extLst>
              <a:ext uri="{FF2B5EF4-FFF2-40B4-BE49-F238E27FC236}">
                <a16:creationId xmlns:a16="http://schemas.microsoft.com/office/drawing/2014/main" id="{F45F6B19-A0B8-B66E-BDF8-C6AB8D945E64}"/>
              </a:ext>
            </a:extLst>
          </p:cNvPr>
          <p:cNvSpPr txBox="1"/>
          <p:nvPr/>
        </p:nvSpPr>
        <p:spPr bwMode="auto">
          <a:xfrm rot="360000">
            <a:off x="1096583" y="3676202"/>
            <a:ext cx="4874894"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Can you give any examples?</a:t>
            </a:r>
          </a:p>
        </p:txBody>
      </p:sp>
      <p:sp>
        <p:nvSpPr>
          <p:cNvPr id="8" name="TextBox 7">
            <a:extLst>
              <a:ext uri="{FF2B5EF4-FFF2-40B4-BE49-F238E27FC236}">
                <a16:creationId xmlns:a16="http://schemas.microsoft.com/office/drawing/2014/main" id="{F82223AC-B6AE-9AD5-B680-42A2F35F6A2E}"/>
              </a:ext>
            </a:extLst>
          </p:cNvPr>
          <p:cNvSpPr txBox="1"/>
          <p:nvPr/>
        </p:nvSpPr>
        <p:spPr bwMode="auto">
          <a:xfrm rot="360000">
            <a:off x="6599916" y="3261289"/>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are these themes so important?</a:t>
            </a:r>
          </a:p>
        </p:txBody>
      </p:sp>
    </p:spTree>
    <p:extLst>
      <p:ext uri="{BB962C8B-B14F-4D97-AF65-F5344CB8AC3E}">
        <p14:creationId xmlns:p14="http://schemas.microsoft.com/office/powerpoint/2010/main" val="2172260858"/>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2938463" y="74083"/>
            <a:ext cx="6315075" cy="5981700"/>
          </a:xfrm>
          <a:prstGeom prst="rect">
            <a:avLst/>
          </a:prstGeom>
        </p:spPr>
      </p:pic>
    </p:spTree>
    <p:extLst>
      <p:ext uri="{BB962C8B-B14F-4D97-AF65-F5344CB8AC3E}">
        <p14:creationId xmlns:p14="http://schemas.microsoft.com/office/powerpoint/2010/main" val="234950723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text on a white background&#10;&#10;Description automatically generated">
            <a:extLst>
              <a:ext uri="{FF2B5EF4-FFF2-40B4-BE49-F238E27FC236}">
                <a16:creationId xmlns:a16="http://schemas.microsoft.com/office/drawing/2014/main" id="{D9506B9B-CF07-DF74-251E-FD121A8478CD}"/>
              </a:ext>
            </a:extLst>
          </p:cNvPr>
          <p:cNvPicPr>
            <a:picLocks noChangeAspect="1"/>
          </p:cNvPicPr>
          <p:nvPr/>
        </p:nvPicPr>
        <p:blipFill>
          <a:blip r:embed="rId4"/>
          <a:stretch>
            <a:fillRect/>
          </a:stretch>
        </p:blipFill>
        <p:spPr>
          <a:xfrm>
            <a:off x="7575550" y="2646"/>
            <a:ext cx="4508500" cy="3601509"/>
          </a:xfrm>
          <a:prstGeom prst="rect">
            <a:avLst/>
          </a:prstGeom>
        </p:spPr>
      </p:pic>
      <p:sp>
        <p:nvSpPr>
          <p:cNvPr id="5" name="TextBox 4">
            <a:extLst>
              <a:ext uri="{FF2B5EF4-FFF2-40B4-BE49-F238E27FC236}">
                <a16:creationId xmlns:a16="http://schemas.microsoft.com/office/drawing/2014/main" id="{E2712F05-C444-117E-0011-18E94C8A45C6}"/>
              </a:ext>
            </a:extLst>
          </p:cNvPr>
          <p:cNvSpPr txBox="1"/>
          <p:nvPr/>
        </p:nvSpPr>
        <p:spPr bwMode="auto">
          <a:xfrm rot="660000">
            <a:off x="6474314" y="3633856"/>
            <a:ext cx="4663229"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is the purpose of each letter?</a:t>
            </a:r>
          </a:p>
        </p:txBody>
      </p:sp>
    </p:spTree>
    <p:extLst>
      <p:ext uri="{BB962C8B-B14F-4D97-AF65-F5344CB8AC3E}">
        <p14:creationId xmlns:p14="http://schemas.microsoft.com/office/powerpoint/2010/main" val="2524454433"/>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4" name="Picture 3" descr="A white text on a white background&#10;&#10;Description automatically generated">
            <a:extLst>
              <a:ext uri="{FF2B5EF4-FFF2-40B4-BE49-F238E27FC236}">
                <a16:creationId xmlns:a16="http://schemas.microsoft.com/office/drawing/2014/main" id="{D6FB1C77-90DD-A80F-A51D-D64B17A1C949}"/>
              </a:ext>
            </a:extLst>
          </p:cNvPr>
          <p:cNvPicPr>
            <a:picLocks noChangeAspect="1"/>
          </p:cNvPicPr>
          <p:nvPr/>
        </p:nvPicPr>
        <p:blipFill>
          <a:blip r:embed="rId4"/>
          <a:stretch>
            <a:fillRect/>
          </a:stretch>
        </p:blipFill>
        <p:spPr>
          <a:xfrm>
            <a:off x="7457017" y="87313"/>
            <a:ext cx="4432300" cy="3542242"/>
          </a:xfrm>
          <a:prstGeom prst="rect">
            <a:avLst/>
          </a:prstGeom>
        </p:spPr>
      </p:pic>
      <p:sp>
        <p:nvSpPr>
          <p:cNvPr id="6" name="TextBox 5">
            <a:extLst>
              <a:ext uri="{FF2B5EF4-FFF2-40B4-BE49-F238E27FC236}">
                <a16:creationId xmlns:a16="http://schemas.microsoft.com/office/drawing/2014/main" id="{934C5420-14D7-7ADA-4D58-43C872947A88}"/>
              </a:ext>
            </a:extLst>
          </p:cNvPr>
          <p:cNvSpPr txBox="1"/>
          <p:nvPr/>
        </p:nvSpPr>
        <p:spPr bwMode="auto">
          <a:xfrm rot="660000">
            <a:off x="6474314" y="3633857"/>
            <a:ext cx="4663229"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Who is the audience for each letter?</a:t>
            </a:r>
          </a:p>
        </p:txBody>
      </p:sp>
    </p:spTree>
    <p:extLst>
      <p:ext uri="{BB962C8B-B14F-4D97-AF65-F5344CB8AC3E}">
        <p14:creationId xmlns:p14="http://schemas.microsoft.com/office/powerpoint/2010/main" val="2117678005"/>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text on a black background&#10;&#10;Description automatically generated">
            <a:extLst>
              <a:ext uri="{FF2B5EF4-FFF2-40B4-BE49-F238E27FC236}">
                <a16:creationId xmlns:a16="http://schemas.microsoft.com/office/drawing/2014/main" id="{BE78D401-B2AE-549B-AA08-8BF2EC4318B1}"/>
              </a:ext>
            </a:extLst>
          </p:cNvPr>
          <p:cNvPicPr>
            <a:picLocks noChangeAspect="1"/>
          </p:cNvPicPr>
          <p:nvPr/>
        </p:nvPicPr>
        <p:blipFill>
          <a:blip r:embed="rId4"/>
          <a:stretch>
            <a:fillRect/>
          </a:stretch>
        </p:blipFill>
        <p:spPr>
          <a:xfrm>
            <a:off x="6484937" y="113771"/>
            <a:ext cx="3548591" cy="5851525"/>
          </a:xfrm>
          <a:prstGeom prst="rect">
            <a:avLst/>
          </a:prstGeom>
        </p:spPr>
      </p:pic>
      <p:sp>
        <p:nvSpPr>
          <p:cNvPr id="6" name="TextBox 5">
            <a:extLst>
              <a:ext uri="{FF2B5EF4-FFF2-40B4-BE49-F238E27FC236}">
                <a16:creationId xmlns:a16="http://schemas.microsoft.com/office/drawing/2014/main" id="{9BCBD468-BBB6-87CB-1A17-2876BD55DD59}"/>
              </a:ext>
            </a:extLst>
          </p:cNvPr>
          <p:cNvSpPr txBox="1"/>
          <p:nvPr/>
        </p:nvSpPr>
        <p:spPr bwMode="auto">
          <a:xfrm>
            <a:off x="10098046" y="807789"/>
            <a:ext cx="2004697" cy="363545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would be the best formality and tone for each letter?</a:t>
            </a:r>
          </a:p>
        </p:txBody>
      </p:sp>
    </p:spTree>
    <p:extLst>
      <p:ext uri="{BB962C8B-B14F-4D97-AF65-F5344CB8AC3E}">
        <p14:creationId xmlns:p14="http://schemas.microsoft.com/office/powerpoint/2010/main" val="4157762343"/>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paper with black text&#10;&#10;Description automatically generated">
            <a:extLst>
              <a:ext uri="{FF2B5EF4-FFF2-40B4-BE49-F238E27FC236}">
                <a16:creationId xmlns:a16="http://schemas.microsoft.com/office/drawing/2014/main" id="{3A93469C-CFBF-A4F1-C4A9-2F819A0EC6E3}"/>
              </a:ext>
            </a:extLst>
          </p:cNvPr>
          <p:cNvPicPr>
            <a:picLocks noChangeAspect="1"/>
          </p:cNvPicPr>
          <p:nvPr/>
        </p:nvPicPr>
        <p:blipFill>
          <a:blip r:embed="rId4"/>
          <a:stretch>
            <a:fillRect/>
          </a:stretch>
        </p:blipFill>
        <p:spPr>
          <a:xfrm>
            <a:off x="6474263" y="92919"/>
            <a:ext cx="3693876" cy="5983119"/>
          </a:xfrm>
          <a:prstGeom prst="rect">
            <a:avLst/>
          </a:prstGeom>
        </p:spPr>
      </p:pic>
      <p:sp>
        <p:nvSpPr>
          <p:cNvPr id="6" name="TextBox 5">
            <a:extLst>
              <a:ext uri="{FF2B5EF4-FFF2-40B4-BE49-F238E27FC236}">
                <a16:creationId xmlns:a16="http://schemas.microsoft.com/office/drawing/2014/main" id="{A2BFC690-A8B8-883E-C3A3-8111D4C52D69}"/>
              </a:ext>
            </a:extLst>
          </p:cNvPr>
          <p:cNvSpPr txBox="1"/>
          <p:nvPr/>
        </p:nvSpPr>
        <p:spPr bwMode="auto">
          <a:xfrm>
            <a:off x="10094803" y="493802"/>
            <a:ext cx="1966507"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b="1" dirty="0">
                <a:solidFill>
                  <a:schemeClr val="bg1"/>
                </a:solidFill>
                <a:latin typeface="Arial"/>
              </a:rPr>
              <a:t>Which letters would be persuasive?</a:t>
            </a:r>
          </a:p>
        </p:txBody>
      </p:sp>
    </p:spTree>
    <p:extLst>
      <p:ext uri="{BB962C8B-B14F-4D97-AF65-F5344CB8AC3E}">
        <p14:creationId xmlns:p14="http://schemas.microsoft.com/office/powerpoint/2010/main" val="2947340182"/>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248528" y="249354"/>
            <a:ext cx="11850130" cy="6093976"/>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200" b="1" dirty="0">
                <a:solidFill>
                  <a:srgbClr val="000000"/>
                </a:solidFill>
                <a:latin typeface="Arial"/>
              </a:rPr>
              <a:t>It is time to plan and then write your letters.</a:t>
            </a:r>
          </a:p>
          <a:p>
            <a:pPr algn="ctr"/>
            <a:endParaRPr lang="en-US" sz="2200" b="1" dirty="0">
              <a:solidFill>
                <a:srgbClr val="000000"/>
              </a:solidFill>
              <a:latin typeface="Arial"/>
            </a:endParaRPr>
          </a:p>
          <a:p>
            <a:pPr algn="ctr"/>
            <a:r>
              <a:rPr lang="en-US" sz="2200" dirty="0">
                <a:solidFill>
                  <a:srgbClr val="000000"/>
                </a:solidFill>
                <a:latin typeface="Arial"/>
              </a:rPr>
              <a:t>You may wish to make some notes as a plan before you begin writing. Consider the following:</a:t>
            </a:r>
          </a:p>
          <a:p>
            <a:pPr algn="ctr"/>
            <a:endParaRPr lang="en-US" sz="2200" dirty="0">
              <a:solidFill>
                <a:srgbClr val="000000"/>
              </a:solidFill>
              <a:latin typeface="Arial"/>
            </a:endParaRPr>
          </a:p>
          <a:p>
            <a:pPr algn="ctr"/>
            <a:r>
              <a:rPr lang="en-US" sz="2200" b="1" dirty="0">
                <a:solidFill>
                  <a:srgbClr val="000000"/>
                </a:solidFill>
                <a:latin typeface="Arial"/>
              </a:rPr>
              <a:t>Purpose: </a:t>
            </a:r>
            <a:r>
              <a:rPr lang="en-US" sz="2200" dirty="0">
                <a:solidFill>
                  <a:srgbClr val="000000"/>
                </a:solidFill>
                <a:latin typeface="Arial"/>
              </a:rPr>
              <a:t>What do you want your letter to do? Persuade? Inform? Explain? Entertain?</a:t>
            </a:r>
          </a:p>
          <a:p>
            <a:pPr algn="ctr"/>
            <a:r>
              <a:rPr lang="en-US" sz="2200" b="1" dirty="0">
                <a:solidFill>
                  <a:srgbClr val="000000"/>
                </a:solidFill>
                <a:latin typeface="Arial"/>
              </a:rPr>
              <a:t>Audience: </a:t>
            </a:r>
            <a:r>
              <a:rPr lang="en-US" sz="2200" dirty="0">
                <a:solidFill>
                  <a:srgbClr val="000000"/>
                </a:solidFill>
                <a:latin typeface="Arial"/>
              </a:rPr>
              <a:t>Who are you writing to? How will this affect your writing?</a:t>
            </a:r>
          </a:p>
          <a:p>
            <a:pPr algn="ctr"/>
            <a:endParaRPr lang="en-US" sz="2200" b="1" dirty="0">
              <a:solidFill>
                <a:srgbClr val="000000"/>
              </a:solidFill>
              <a:latin typeface="Arial"/>
            </a:endParaRPr>
          </a:p>
          <a:p>
            <a:pPr algn="ctr"/>
            <a:endParaRPr lang="en-US" sz="2200" b="1" dirty="0">
              <a:solidFill>
                <a:srgbClr val="000000"/>
              </a:solidFill>
              <a:latin typeface="Arial"/>
            </a:endParaRPr>
          </a:p>
          <a:p>
            <a:pPr algn="ctr"/>
            <a:r>
              <a:rPr lang="en-US" sz="2200" b="1" dirty="0">
                <a:solidFill>
                  <a:srgbClr val="000000"/>
                </a:solidFill>
                <a:latin typeface="Arial"/>
              </a:rPr>
              <a:t>Tone/Formality: </a:t>
            </a:r>
            <a:r>
              <a:rPr lang="en-US" sz="2200" dirty="0">
                <a:solidFill>
                  <a:srgbClr val="000000"/>
                </a:solidFill>
                <a:latin typeface="Arial"/>
              </a:rPr>
              <a:t>What kind of tone are you using? Are you writing a formal or informal letter?</a:t>
            </a:r>
          </a:p>
          <a:p>
            <a:pPr algn="ctr"/>
            <a:endParaRPr lang="en-US" sz="2200" dirty="0">
              <a:solidFill>
                <a:srgbClr val="000000"/>
              </a:solidFill>
              <a:latin typeface="Arial"/>
            </a:endParaRPr>
          </a:p>
          <a:p>
            <a:pPr algn="ctr"/>
            <a:endParaRPr lang="en-US" sz="2200" b="1" dirty="0">
              <a:solidFill>
                <a:srgbClr val="000000"/>
              </a:solidFill>
              <a:latin typeface="Arial"/>
            </a:endParaRPr>
          </a:p>
          <a:p>
            <a:pPr algn="ctr"/>
            <a:r>
              <a:rPr lang="en-US" sz="2200" b="1" dirty="0">
                <a:solidFill>
                  <a:srgbClr val="000000"/>
                </a:solidFill>
                <a:latin typeface="Arial"/>
              </a:rPr>
              <a:t>Introduction: </a:t>
            </a:r>
            <a:r>
              <a:rPr lang="en-US" sz="2200" dirty="0">
                <a:solidFill>
                  <a:srgbClr val="000000"/>
                </a:solidFill>
                <a:latin typeface="Arial"/>
              </a:rPr>
              <a:t>Set out who you are (greeting) and your purpose for writing (intent).</a:t>
            </a:r>
          </a:p>
          <a:p>
            <a:pPr algn="ctr"/>
            <a:endParaRPr lang="en-US" sz="2200" b="1" dirty="0">
              <a:solidFill>
                <a:srgbClr val="000000"/>
              </a:solidFill>
              <a:latin typeface="Arial"/>
            </a:endParaRPr>
          </a:p>
          <a:p>
            <a:pPr algn="ctr"/>
            <a:r>
              <a:rPr lang="en-US" sz="2200" b="1" dirty="0">
                <a:solidFill>
                  <a:srgbClr val="000000"/>
                </a:solidFill>
                <a:latin typeface="Arial"/>
              </a:rPr>
              <a:t>Main paragraphs: </a:t>
            </a:r>
            <a:r>
              <a:rPr lang="en-US" sz="2200" dirty="0">
                <a:solidFill>
                  <a:srgbClr val="000000"/>
                </a:solidFill>
                <a:latin typeface="Arial"/>
              </a:rPr>
              <a:t>Decide on your key ideas and a theme for each paragraph.</a:t>
            </a:r>
          </a:p>
          <a:p>
            <a:pPr algn="ctr"/>
            <a:endParaRPr lang="en-US" sz="2200" b="1" dirty="0">
              <a:solidFill>
                <a:srgbClr val="000000"/>
              </a:solidFill>
              <a:latin typeface="Arial"/>
            </a:endParaRPr>
          </a:p>
          <a:p>
            <a:pPr algn="ctr"/>
            <a:r>
              <a:rPr lang="en-US" sz="2200" b="1" dirty="0">
                <a:solidFill>
                  <a:srgbClr val="000000"/>
                </a:solidFill>
                <a:latin typeface="Arial"/>
              </a:rPr>
              <a:t>Conclusion: </a:t>
            </a:r>
            <a:r>
              <a:rPr lang="en-US" sz="2200" dirty="0">
                <a:solidFill>
                  <a:srgbClr val="000000"/>
                </a:solidFill>
                <a:latin typeface="Arial"/>
              </a:rPr>
              <a:t>Conclude your writing by </a:t>
            </a:r>
            <a:r>
              <a:rPr lang="en-US" sz="2200" err="1">
                <a:solidFill>
                  <a:srgbClr val="000000"/>
                </a:solidFill>
                <a:latin typeface="Arial"/>
              </a:rPr>
              <a:t>summarising</a:t>
            </a:r>
            <a:r>
              <a:rPr lang="en-US" sz="2200" dirty="0">
                <a:solidFill>
                  <a:srgbClr val="000000"/>
                </a:solidFill>
                <a:latin typeface="Arial"/>
              </a:rPr>
              <a:t> your main ideas/points.</a:t>
            </a:r>
          </a:p>
          <a:p>
            <a:pPr algn="ctr"/>
            <a:endParaRPr lang="en-US" sz="2200" b="1" dirty="0">
              <a:solidFill>
                <a:srgbClr val="000000"/>
              </a:solidFill>
              <a:latin typeface="Arial"/>
            </a:endParaRPr>
          </a:p>
          <a:p>
            <a:pPr algn="ctr"/>
            <a:endParaRPr lang="en-US" sz="2200" b="1" dirty="0">
              <a:solidFill>
                <a:srgbClr val="000000"/>
              </a:solidFill>
              <a:latin typeface="Arial"/>
            </a:endParaRPr>
          </a:p>
        </p:txBody>
      </p:sp>
    </p:spTree>
    <p:extLst>
      <p:ext uri="{BB962C8B-B14F-4D97-AF65-F5344CB8AC3E}">
        <p14:creationId xmlns:p14="http://schemas.microsoft.com/office/powerpoint/2010/main" val="281601723"/>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561794" y="503354"/>
            <a:ext cx="11232064"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000" b="1" dirty="0">
                <a:solidFill>
                  <a:srgbClr val="000000"/>
                </a:solidFill>
                <a:latin typeface="Arial"/>
              </a:rPr>
              <a:t>It is time to edit and revise your letters.</a:t>
            </a:r>
            <a:endParaRPr lang="en-US">
              <a:latin typeface="Arial"/>
            </a:endParaRPr>
          </a:p>
          <a:p>
            <a:endParaRPr lang="en-US" sz="2000" dirty="0">
              <a:solidFill>
                <a:srgbClr val="000000"/>
              </a:solidFill>
              <a:latin typeface="Arial"/>
            </a:endParaRPr>
          </a:p>
          <a:p>
            <a:r>
              <a:rPr lang="en-US" sz="2000" b="1" dirty="0">
                <a:solidFill>
                  <a:srgbClr val="000000"/>
                </a:solidFill>
                <a:latin typeface="Arial"/>
              </a:rPr>
              <a:t>Edit:</a:t>
            </a:r>
          </a:p>
          <a:p>
            <a:pPr marL="285750" indent="-285750">
              <a:buFont typeface="Calibri"/>
              <a:buChar char="-"/>
            </a:pPr>
            <a:r>
              <a:rPr lang="en-US" sz="2000" dirty="0">
                <a:solidFill>
                  <a:srgbClr val="000000"/>
                </a:solidFill>
                <a:latin typeface="Arial"/>
              </a:rPr>
              <a:t>Are there any spelling errors? </a:t>
            </a:r>
          </a:p>
          <a:p>
            <a:pPr marL="285750" indent="-285750">
              <a:buFont typeface="Calibri"/>
              <a:buChar char="-"/>
            </a:pPr>
            <a:r>
              <a:rPr lang="en-US" sz="2000" dirty="0">
                <a:solidFill>
                  <a:srgbClr val="000000"/>
                </a:solidFill>
                <a:latin typeface="Arial"/>
              </a:rPr>
              <a:t>Can you find any errors with punctuation? Look for any examples of missing punctuation or examples of punctuation used incorrectly.</a:t>
            </a:r>
          </a:p>
          <a:p>
            <a:pPr marL="285750" indent="-285750">
              <a:buFont typeface="Calibri"/>
              <a:buChar char="-"/>
            </a:pPr>
            <a:r>
              <a:rPr lang="en-US" sz="2000" dirty="0">
                <a:solidFill>
                  <a:srgbClr val="000000"/>
                </a:solidFill>
                <a:latin typeface="Arial"/>
              </a:rPr>
              <a:t>Are there any grammatical errors? Check that your writing makes sense. Check for errors or inconsistencies with tense and person.</a:t>
            </a:r>
          </a:p>
          <a:p>
            <a:pPr marL="285750" indent="-285750">
              <a:buFont typeface="Calibri"/>
              <a:buChar char="-"/>
            </a:pPr>
            <a:endParaRPr lang="en-US" sz="2000" dirty="0">
              <a:solidFill>
                <a:srgbClr val="000000"/>
              </a:solidFill>
              <a:latin typeface="Arial"/>
            </a:endParaRPr>
          </a:p>
          <a:p>
            <a:r>
              <a:rPr lang="en-US" sz="2000" b="1" dirty="0">
                <a:solidFill>
                  <a:srgbClr val="000000"/>
                </a:solidFill>
                <a:latin typeface="Arial"/>
              </a:rPr>
              <a:t>Revise:</a:t>
            </a:r>
          </a:p>
          <a:p>
            <a:pPr marL="285750" indent="-285750">
              <a:buFont typeface="Calibri"/>
              <a:buChar char="-"/>
            </a:pPr>
            <a:r>
              <a:rPr lang="en-US" sz="2000" dirty="0">
                <a:solidFill>
                  <a:srgbClr val="000000"/>
                </a:solidFill>
                <a:latin typeface="Arial"/>
              </a:rPr>
              <a:t>Check: Does your letter meet the intended purpose? Do you need to add/change/remove anything?</a:t>
            </a:r>
          </a:p>
          <a:p>
            <a:pPr marL="285750" indent="-285750">
              <a:buFont typeface="Calibri"/>
              <a:buChar char="-"/>
            </a:pPr>
            <a:r>
              <a:rPr lang="en-US" sz="2000" dirty="0">
                <a:solidFill>
                  <a:srgbClr val="000000"/>
                </a:solidFill>
                <a:latin typeface="Arial"/>
              </a:rPr>
              <a:t>Check: Is your letter suitable for the intended audience? Do you need to add/change/remove anything?</a:t>
            </a:r>
          </a:p>
          <a:p>
            <a:pPr marL="285750" indent="-285750">
              <a:buFont typeface="Calibri"/>
              <a:buChar char="-"/>
            </a:pPr>
            <a:r>
              <a:rPr lang="en-US" sz="2000" dirty="0">
                <a:solidFill>
                  <a:srgbClr val="000000"/>
                </a:solidFill>
                <a:latin typeface="Arial"/>
              </a:rPr>
              <a:t>Check: Are you happy with your tone and formality? Do you need to add/change/remove anything?</a:t>
            </a:r>
          </a:p>
          <a:p>
            <a:pPr marL="285750" indent="-285750">
              <a:buFont typeface="Calibri"/>
              <a:buChar char="-"/>
            </a:pPr>
            <a:r>
              <a:rPr lang="en-US" sz="2000" dirty="0">
                <a:solidFill>
                  <a:srgbClr val="000000"/>
                </a:solidFill>
                <a:latin typeface="Arial"/>
              </a:rPr>
              <a:t>Are you happy with the content? Can you make any improvements?</a:t>
            </a:r>
          </a:p>
          <a:p>
            <a:pPr marL="285750" indent="-285750">
              <a:buFont typeface="Calibri"/>
              <a:buChar char="-"/>
            </a:pPr>
            <a:r>
              <a:rPr lang="en-US" sz="2000" dirty="0">
                <a:solidFill>
                  <a:srgbClr val="000000"/>
                </a:solidFill>
                <a:latin typeface="Arial"/>
              </a:rPr>
              <a:t>Are you happy with your vocabulary choices? Can you make any improvements?</a:t>
            </a:r>
          </a:p>
        </p:txBody>
      </p:sp>
    </p:spTree>
    <p:extLst>
      <p:ext uri="{BB962C8B-B14F-4D97-AF65-F5344CB8AC3E}">
        <p14:creationId xmlns:p14="http://schemas.microsoft.com/office/powerpoint/2010/main" val="1783275030"/>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Art</a:t>
            </a:r>
          </a:p>
        </p:txBody>
      </p:sp>
    </p:spTree>
    <p:extLst>
      <p:ext uri="{BB962C8B-B14F-4D97-AF65-F5344CB8AC3E}">
        <p14:creationId xmlns:p14="http://schemas.microsoft.com/office/powerpoint/2010/main" val="3146734383"/>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One</a:t>
            </a:r>
          </a:p>
        </p:txBody>
      </p:sp>
    </p:spTree>
    <p:extLst>
      <p:ext uri="{BB962C8B-B14F-4D97-AF65-F5344CB8AC3E}">
        <p14:creationId xmlns:p14="http://schemas.microsoft.com/office/powerpoint/2010/main" val="3937211918"/>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8E1313-06E9-A4F5-95A0-8B593DF7ADF2}"/>
              </a:ext>
            </a:extLst>
          </p:cNvPr>
          <p:cNvSpPr txBox="1"/>
          <p:nvPr/>
        </p:nvSpPr>
        <p:spPr bwMode="auto">
          <a:xfrm rot="-780000">
            <a:off x="219210" y="435227"/>
            <a:ext cx="3968961" cy="23708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is difference good?</a:t>
            </a:r>
          </a:p>
        </p:txBody>
      </p:sp>
      <p:sp>
        <p:nvSpPr>
          <p:cNvPr id="5" name="TextBox 4">
            <a:extLst>
              <a:ext uri="{FF2B5EF4-FFF2-40B4-BE49-F238E27FC236}">
                <a16:creationId xmlns:a16="http://schemas.microsoft.com/office/drawing/2014/main" id="{D46BBA67-43A6-4CBF-FB78-6382119B8A95}"/>
              </a:ext>
            </a:extLst>
          </p:cNvPr>
          <p:cNvSpPr txBox="1"/>
          <p:nvPr/>
        </p:nvSpPr>
        <p:spPr bwMode="auto">
          <a:xfrm rot="780000">
            <a:off x="5016229" y="449673"/>
            <a:ext cx="4248361"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is difference beautiful?</a:t>
            </a:r>
            <a:endParaRPr lang="en-US">
              <a:solidFill>
                <a:schemeClr val="bg1"/>
              </a:solidFill>
              <a:latin typeface="Arial"/>
            </a:endParaRPr>
          </a:p>
        </p:txBody>
      </p:sp>
      <p:sp>
        <p:nvSpPr>
          <p:cNvPr id="6" name="TextBox 5">
            <a:extLst>
              <a:ext uri="{FF2B5EF4-FFF2-40B4-BE49-F238E27FC236}">
                <a16:creationId xmlns:a16="http://schemas.microsoft.com/office/drawing/2014/main" id="{449A9C07-8DB5-D57B-FC78-25FAA35AD843}"/>
              </a:ext>
            </a:extLst>
          </p:cNvPr>
          <p:cNvSpPr txBox="1"/>
          <p:nvPr/>
        </p:nvSpPr>
        <p:spPr bwMode="auto">
          <a:xfrm rot="360000">
            <a:off x="1545316" y="3193556"/>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life be like without difference?</a:t>
            </a:r>
          </a:p>
        </p:txBody>
      </p:sp>
      <p:sp>
        <p:nvSpPr>
          <p:cNvPr id="7" name="TextBox 6">
            <a:extLst>
              <a:ext uri="{FF2B5EF4-FFF2-40B4-BE49-F238E27FC236}">
                <a16:creationId xmlns:a16="http://schemas.microsoft.com/office/drawing/2014/main" id="{BC908A22-02D7-7291-2A7D-C15AB64FE17E}"/>
              </a:ext>
            </a:extLst>
          </p:cNvPr>
          <p:cNvSpPr txBox="1"/>
          <p:nvPr/>
        </p:nvSpPr>
        <p:spPr bwMode="auto">
          <a:xfrm rot="-960000">
            <a:off x="6913182" y="2914155"/>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art be like without difference?</a:t>
            </a:r>
          </a:p>
        </p:txBody>
      </p:sp>
    </p:spTree>
    <p:extLst>
      <p:ext uri="{BB962C8B-B14F-4D97-AF65-F5344CB8AC3E}">
        <p14:creationId xmlns:p14="http://schemas.microsoft.com/office/powerpoint/2010/main" val="2033185310"/>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olorful squares&#10;&#10;Description automatically generated">
            <a:extLst>
              <a:ext uri="{FF2B5EF4-FFF2-40B4-BE49-F238E27FC236}">
                <a16:creationId xmlns:a16="http://schemas.microsoft.com/office/drawing/2014/main" id="{AEDBC552-6DB5-E361-76E6-EABA86A771D8}"/>
              </a:ext>
            </a:extLst>
          </p:cNvPr>
          <p:cNvPicPr>
            <a:picLocks noChangeAspect="1"/>
          </p:cNvPicPr>
          <p:nvPr/>
        </p:nvPicPr>
        <p:blipFill>
          <a:blip r:embed="rId3"/>
          <a:stretch>
            <a:fillRect/>
          </a:stretch>
        </p:blipFill>
        <p:spPr>
          <a:xfrm>
            <a:off x="1072327" y="370123"/>
            <a:ext cx="10442457" cy="5534495"/>
          </a:xfrm>
          <a:prstGeom prst="rect">
            <a:avLst/>
          </a:prstGeom>
        </p:spPr>
      </p:pic>
    </p:spTree>
    <p:extLst>
      <p:ext uri="{BB962C8B-B14F-4D97-AF65-F5344CB8AC3E}">
        <p14:creationId xmlns:p14="http://schemas.microsoft.com/office/powerpoint/2010/main" val="3886303715"/>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age with text&#10;&#10;Description automatically generated">
            <a:extLst>
              <a:ext uri="{FF2B5EF4-FFF2-40B4-BE49-F238E27FC236}">
                <a16:creationId xmlns:a16="http://schemas.microsoft.com/office/drawing/2014/main" id="{EC3FA541-500A-E6FA-05C4-3B1CA3C6E075}"/>
              </a:ext>
            </a:extLst>
          </p:cNvPr>
          <p:cNvPicPr>
            <a:picLocks noChangeAspect="1"/>
          </p:cNvPicPr>
          <p:nvPr/>
        </p:nvPicPr>
        <p:blipFill>
          <a:blip r:embed="rId3"/>
          <a:stretch>
            <a:fillRect/>
          </a:stretch>
        </p:blipFill>
        <p:spPr>
          <a:xfrm>
            <a:off x="2584039" y="3763"/>
            <a:ext cx="7343775" cy="6248400"/>
          </a:xfrm>
          <a:prstGeom prst="rect">
            <a:avLst/>
          </a:prstGeom>
        </p:spPr>
      </p:pic>
    </p:spTree>
    <p:extLst>
      <p:ext uri="{BB962C8B-B14F-4D97-AF65-F5344CB8AC3E}">
        <p14:creationId xmlns:p14="http://schemas.microsoft.com/office/powerpoint/2010/main" val="1967129561"/>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2CCE25-71EF-5AE1-BC83-AC7D43E5033A}"/>
              </a:ext>
            </a:extLst>
          </p:cNvPr>
          <p:cNvPicPr>
            <a:picLocks noChangeAspect="1"/>
          </p:cNvPicPr>
          <p:nvPr/>
        </p:nvPicPr>
        <p:blipFill>
          <a:blip r:embed="rId3"/>
          <a:stretch>
            <a:fillRect/>
          </a:stretch>
        </p:blipFill>
        <p:spPr>
          <a:xfrm>
            <a:off x="6207242" y="74848"/>
            <a:ext cx="4246032" cy="5852230"/>
          </a:xfrm>
          <a:prstGeom prst="rect">
            <a:avLst/>
          </a:prstGeom>
        </p:spPr>
      </p:pic>
      <p:pic>
        <p:nvPicPr>
          <p:cNvPr id="3" name="Picture 2" descr="A screenshot of a phone&#10;&#10;Description automatically generated">
            <a:extLst>
              <a:ext uri="{FF2B5EF4-FFF2-40B4-BE49-F238E27FC236}">
                <a16:creationId xmlns:a16="http://schemas.microsoft.com/office/drawing/2014/main" id="{94FB0BC4-FAE6-F7ED-9A11-2A8DE70F061F}"/>
              </a:ext>
            </a:extLst>
          </p:cNvPr>
          <p:cNvPicPr>
            <a:picLocks noChangeAspect="1"/>
          </p:cNvPicPr>
          <p:nvPr/>
        </p:nvPicPr>
        <p:blipFill>
          <a:blip r:embed="rId4"/>
          <a:stretch>
            <a:fillRect/>
          </a:stretch>
        </p:blipFill>
        <p:spPr>
          <a:xfrm>
            <a:off x="1400057" y="74848"/>
            <a:ext cx="4246033" cy="5946304"/>
          </a:xfrm>
          <a:prstGeom prst="rect">
            <a:avLst/>
          </a:prstGeom>
        </p:spPr>
      </p:pic>
    </p:spTree>
    <p:extLst>
      <p:ext uri="{BB962C8B-B14F-4D97-AF65-F5344CB8AC3E}">
        <p14:creationId xmlns:p14="http://schemas.microsoft.com/office/powerpoint/2010/main" val="2915197267"/>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with different patterns and text&#10;&#10;Description automatically generated">
            <a:extLst>
              <a:ext uri="{FF2B5EF4-FFF2-40B4-BE49-F238E27FC236}">
                <a16:creationId xmlns:a16="http://schemas.microsoft.com/office/drawing/2014/main" id="{2180C83B-A0A9-6AFE-2AF2-F6A9515C1AD8}"/>
              </a:ext>
            </a:extLst>
          </p:cNvPr>
          <p:cNvPicPr>
            <a:picLocks noChangeAspect="1"/>
          </p:cNvPicPr>
          <p:nvPr/>
        </p:nvPicPr>
        <p:blipFill>
          <a:blip r:embed="rId3"/>
          <a:stretch>
            <a:fillRect/>
          </a:stretch>
        </p:blipFill>
        <p:spPr>
          <a:xfrm>
            <a:off x="3235" y="-529"/>
            <a:ext cx="4085754" cy="5796021"/>
          </a:xfrm>
          <a:prstGeom prst="rect">
            <a:avLst/>
          </a:prstGeom>
        </p:spPr>
      </p:pic>
      <p:pic>
        <p:nvPicPr>
          <p:cNvPr id="3" name="Picture 2" descr="A poster with text on it&#10;&#10;Description automatically generated">
            <a:extLst>
              <a:ext uri="{FF2B5EF4-FFF2-40B4-BE49-F238E27FC236}">
                <a16:creationId xmlns:a16="http://schemas.microsoft.com/office/drawing/2014/main" id="{838904C0-7041-FC5A-5020-B9BECA7F3C67}"/>
              </a:ext>
            </a:extLst>
          </p:cNvPr>
          <p:cNvPicPr>
            <a:picLocks noChangeAspect="1"/>
          </p:cNvPicPr>
          <p:nvPr/>
        </p:nvPicPr>
        <p:blipFill>
          <a:blip r:embed="rId4"/>
          <a:stretch>
            <a:fillRect/>
          </a:stretch>
        </p:blipFill>
        <p:spPr>
          <a:xfrm>
            <a:off x="4189531" y="-528"/>
            <a:ext cx="4085754" cy="5796021"/>
          </a:xfrm>
          <a:prstGeom prst="rect">
            <a:avLst/>
          </a:prstGeom>
        </p:spPr>
      </p:pic>
      <p:sp>
        <p:nvSpPr>
          <p:cNvPr id="4" name="TextBox 3">
            <a:extLst>
              <a:ext uri="{FF2B5EF4-FFF2-40B4-BE49-F238E27FC236}">
                <a16:creationId xmlns:a16="http://schemas.microsoft.com/office/drawing/2014/main" id="{48FB8D42-B38D-1B3A-5109-20A04D4B89B6}"/>
              </a:ext>
            </a:extLst>
          </p:cNvPr>
          <p:cNvSpPr txBox="1"/>
          <p:nvPr/>
        </p:nvSpPr>
        <p:spPr bwMode="auto">
          <a:xfrm>
            <a:off x="8550957" y="400659"/>
            <a:ext cx="3301490" cy="443198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solidFill>
                  <a:srgbClr val="000000"/>
                </a:solidFill>
                <a:latin typeface="Arial"/>
              </a:rPr>
              <a:t>You could come up with your own wording inspired by all of the themes that we have explored in our learning.</a:t>
            </a:r>
          </a:p>
        </p:txBody>
      </p:sp>
    </p:spTree>
    <p:extLst>
      <p:ext uri="{BB962C8B-B14F-4D97-AF65-F5344CB8AC3E}">
        <p14:creationId xmlns:p14="http://schemas.microsoft.com/office/powerpoint/2010/main" val="3342300198"/>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564F79-E641-7B51-3D99-FD1421C03841}"/>
              </a:ext>
            </a:extLst>
          </p:cNvPr>
          <p:cNvPicPr>
            <a:picLocks noChangeAspect="1"/>
          </p:cNvPicPr>
          <p:nvPr/>
        </p:nvPicPr>
        <p:blipFill>
          <a:blip r:embed="rId3"/>
          <a:stretch>
            <a:fillRect/>
          </a:stretch>
        </p:blipFill>
        <p:spPr>
          <a:xfrm>
            <a:off x="-1529" y="-294"/>
            <a:ext cx="4236390" cy="5936662"/>
          </a:xfrm>
          <a:prstGeom prst="rect">
            <a:avLst/>
          </a:prstGeom>
        </p:spPr>
      </p:pic>
      <p:pic>
        <p:nvPicPr>
          <p:cNvPr id="3" name="Picture 2" descr="A poster with text on it&#10;&#10;Description automatically generated">
            <a:extLst>
              <a:ext uri="{FF2B5EF4-FFF2-40B4-BE49-F238E27FC236}">
                <a16:creationId xmlns:a16="http://schemas.microsoft.com/office/drawing/2014/main" id="{55C3886A-98BA-EDB8-3BFB-9B8866723281}"/>
              </a:ext>
            </a:extLst>
          </p:cNvPr>
          <p:cNvPicPr>
            <a:picLocks noChangeAspect="1"/>
          </p:cNvPicPr>
          <p:nvPr/>
        </p:nvPicPr>
        <p:blipFill>
          <a:blip r:embed="rId4"/>
          <a:stretch>
            <a:fillRect/>
          </a:stretch>
        </p:blipFill>
        <p:spPr>
          <a:xfrm>
            <a:off x="4382322" y="-294"/>
            <a:ext cx="4236390" cy="5936662"/>
          </a:xfrm>
          <a:prstGeom prst="rect">
            <a:avLst/>
          </a:prstGeom>
        </p:spPr>
      </p:pic>
      <p:sp>
        <p:nvSpPr>
          <p:cNvPr id="5" name="TextBox 4">
            <a:extLst>
              <a:ext uri="{FF2B5EF4-FFF2-40B4-BE49-F238E27FC236}">
                <a16:creationId xmlns:a16="http://schemas.microsoft.com/office/drawing/2014/main" id="{75BDC75D-0364-C557-1265-4F84578CBEB0}"/>
              </a:ext>
            </a:extLst>
          </p:cNvPr>
          <p:cNvSpPr txBox="1"/>
          <p:nvPr/>
        </p:nvSpPr>
        <p:spPr bwMode="auto">
          <a:xfrm>
            <a:off x="8767327" y="1153251"/>
            <a:ext cx="3301490" cy="387798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solidFill>
                  <a:srgbClr val="000000"/>
                </a:solidFill>
                <a:latin typeface="Arial"/>
              </a:rPr>
              <a:t>You could find and use an inspirational </a:t>
            </a:r>
            <a:endParaRPr lang="en-US">
              <a:latin typeface="Arial"/>
            </a:endParaRPr>
          </a:p>
          <a:p>
            <a:pPr algn="ctr"/>
            <a:r>
              <a:rPr lang="en-US" sz="3600" dirty="0">
                <a:solidFill>
                  <a:srgbClr val="000000"/>
                </a:solidFill>
                <a:latin typeface="Arial"/>
              </a:rPr>
              <a:t>quote linked to the themes we have been exploring.</a:t>
            </a:r>
            <a:endParaRPr lang="en-US">
              <a:latin typeface="Arial"/>
            </a:endParaRPr>
          </a:p>
        </p:txBody>
      </p:sp>
    </p:spTree>
    <p:extLst>
      <p:ext uri="{BB962C8B-B14F-4D97-AF65-F5344CB8AC3E}">
        <p14:creationId xmlns:p14="http://schemas.microsoft.com/office/powerpoint/2010/main" val="2035533378"/>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Two</a:t>
            </a:r>
            <a:endParaRPr lang="en-US" dirty="0"/>
          </a:p>
        </p:txBody>
      </p:sp>
    </p:spTree>
    <p:extLst>
      <p:ext uri="{BB962C8B-B14F-4D97-AF65-F5344CB8AC3E}">
        <p14:creationId xmlns:p14="http://schemas.microsoft.com/office/powerpoint/2010/main" val="3256213710"/>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8DA5E676-B018-5424-2363-08EA8A85D233}"/>
              </a:ext>
            </a:extLst>
          </p:cNvPr>
          <p:cNvPicPr>
            <a:picLocks noChangeAspect="1"/>
          </p:cNvPicPr>
          <p:nvPr/>
        </p:nvPicPr>
        <p:blipFill>
          <a:blip r:embed="rId3"/>
          <a:stretch>
            <a:fillRect/>
          </a:stretch>
        </p:blipFill>
        <p:spPr>
          <a:xfrm>
            <a:off x="1117188" y="256529"/>
            <a:ext cx="4181475" cy="5686425"/>
          </a:xfrm>
          <a:prstGeom prst="rect">
            <a:avLst/>
          </a:prstGeom>
        </p:spPr>
      </p:pic>
      <p:sp>
        <p:nvSpPr>
          <p:cNvPr id="7" name="TextBox 6">
            <a:extLst>
              <a:ext uri="{FF2B5EF4-FFF2-40B4-BE49-F238E27FC236}">
                <a16:creationId xmlns:a16="http://schemas.microsoft.com/office/drawing/2014/main" id="{BA2417EC-404E-C1E5-925A-1AB741EC0E65}"/>
              </a:ext>
            </a:extLst>
          </p:cNvPr>
          <p:cNvSpPr txBox="1"/>
          <p:nvPr/>
        </p:nvSpPr>
        <p:spPr bwMode="auto">
          <a:xfrm rot="900000">
            <a:off x="5696513" y="1093793"/>
            <a:ext cx="6204161" cy="389513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words can you think of linked to the themes that we have been exploring?</a:t>
            </a:r>
          </a:p>
        </p:txBody>
      </p:sp>
    </p:spTree>
    <p:extLst>
      <p:ext uri="{BB962C8B-B14F-4D97-AF65-F5344CB8AC3E}">
        <p14:creationId xmlns:p14="http://schemas.microsoft.com/office/powerpoint/2010/main" val="1293078213"/>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text&#10;&#10;Description automatically generated">
            <a:extLst>
              <a:ext uri="{FF2B5EF4-FFF2-40B4-BE49-F238E27FC236}">
                <a16:creationId xmlns:a16="http://schemas.microsoft.com/office/drawing/2014/main" id="{A3FE992A-6862-251E-FE51-0D690380C53F}"/>
              </a:ext>
            </a:extLst>
          </p:cNvPr>
          <p:cNvPicPr>
            <a:picLocks noChangeAspect="1"/>
          </p:cNvPicPr>
          <p:nvPr/>
        </p:nvPicPr>
        <p:blipFill>
          <a:blip r:embed="rId3"/>
          <a:stretch>
            <a:fillRect/>
          </a:stretch>
        </p:blipFill>
        <p:spPr>
          <a:xfrm>
            <a:off x="1380244" y="190090"/>
            <a:ext cx="4238625" cy="5781675"/>
          </a:xfrm>
          <a:prstGeom prst="rect">
            <a:avLst/>
          </a:prstGeom>
        </p:spPr>
      </p:pic>
      <p:pic>
        <p:nvPicPr>
          <p:cNvPr id="3" name="Picture 2" descr="A close up of words&#10;&#10;Description automatically generated">
            <a:extLst>
              <a:ext uri="{FF2B5EF4-FFF2-40B4-BE49-F238E27FC236}">
                <a16:creationId xmlns:a16="http://schemas.microsoft.com/office/drawing/2014/main" id="{BBB6BB39-72D3-3923-DD5A-7B6CE5DAAE35}"/>
              </a:ext>
            </a:extLst>
          </p:cNvPr>
          <p:cNvPicPr>
            <a:picLocks noChangeAspect="1"/>
          </p:cNvPicPr>
          <p:nvPr/>
        </p:nvPicPr>
        <p:blipFill>
          <a:blip r:embed="rId4"/>
          <a:stretch>
            <a:fillRect/>
          </a:stretch>
        </p:blipFill>
        <p:spPr>
          <a:xfrm>
            <a:off x="6328540" y="194733"/>
            <a:ext cx="4238625" cy="5791200"/>
          </a:xfrm>
          <a:prstGeom prst="rect">
            <a:avLst/>
          </a:prstGeom>
        </p:spPr>
      </p:pic>
    </p:spTree>
    <p:extLst>
      <p:ext uri="{BB962C8B-B14F-4D97-AF65-F5344CB8AC3E}">
        <p14:creationId xmlns:p14="http://schemas.microsoft.com/office/powerpoint/2010/main" val="2124413609"/>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Music</a:t>
            </a:r>
          </a:p>
        </p:txBody>
      </p:sp>
    </p:spTree>
    <p:extLst>
      <p:ext uri="{BB962C8B-B14F-4D97-AF65-F5344CB8AC3E}">
        <p14:creationId xmlns:p14="http://schemas.microsoft.com/office/powerpoint/2010/main" val="3966069556"/>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text&#10;&#10;Description automatically generated">
            <a:extLst>
              <a:ext uri="{FF2B5EF4-FFF2-40B4-BE49-F238E27FC236}">
                <a16:creationId xmlns:a16="http://schemas.microsoft.com/office/drawing/2014/main" id="{1400F414-8CB5-38D2-A599-8C40FA7165A3}"/>
              </a:ext>
            </a:extLst>
          </p:cNvPr>
          <p:cNvPicPr>
            <a:picLocks noChangeAspect="1"/>
          </p:cNvPicPr>
          <p:nvPr/>
        </p:nvPicPr>
        <p:blipFill>
          <a:blip r:embed="rId3"/>
          <a:stretch>
            <a:fillRect/>
          </a:stretch>
        </p:blipFill>
        <p:spPr>
          <a:xfrm>
            <a:off x="1305984" y="334433"/>
            <a:ext cx="4559300" cy="518160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5696513" y="1093793"/>
            <a:ext cx="6204161" cy="389513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Can you think of any songs that you know that are linked to any of these themes?</a:t>
            </a:r>
          </a:p>
        </p:txBody>
      </p:sp>
    </p:spTree>
    <p:extLst>
      <p:ext uri="{BB962C8B-B14F-4D97-AF65-F5344CB8AC3E}">
        <p14:creationId xmlns:p14="http://schemas.microsoft.com/office/powerpoint/2010/main" val="1036688884"/>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5FB2C82B-2F14-E4EF-7398-27FF1F999A98}"/>
              </a:ext>
            </a:extLst>
          </p:cNvPr>
          <p:cNvPicPr>
            <a:picLocks noChangeAspect="1"/>
          </p:cNvPicPr>
          <p:nvPr/>
        </p:nvPicPr>
        <p:blipFill>
          <a:blip r:embed="rId3"/>
          <a:stretch>
            <a:fillRect/>
          </a:stretch>
        </p:blipFill>
        <p:spPr>
          <a:xfrm>
            <a:off x="1629306" y="156634"/>
            <a:ext cx="7934325" cy="586740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7808300" y="2384562"/>
            <a:ext cx="4282227" cy="302954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Why are songs good for making people think or feel a certain way?</a:t>
            </a:r>
          </a:p>
        </p:txBody>
      </p:sp>
    </p:spTree>
    <p:extLst>
      <p:ext uri="{BB962C8B-B14F-4D97-AF65-F5344CB8AC3E}">
        <p14:creationId xmlns:p14="http://schemas.microsoft.com/office/powerpoint/2010/main" val="3329055510"/>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E5C7A5-FA32-152B-6B58-61B72B4FFE96}"/>
              </a:ext>
            </a:extLst>
          </p:cNvPr>
          <p:cNvPicPr>
            <a:picLocks noChangeAspect="1"/>
          </p:cNvPicPr>
          <p:nvPr/>
        </p:nvPicPr>
        <p:blipFill>
          <a:blip r:embed="rId3"/>
          <a:stretch>
            <a:fillRect/>
          </a:stretch>
        </p:blipFill>
        <p:spPr>
          <a:xfrm>
            <a:off x="477308" y="152400"/>
            <a:ext cx="5615517" cy="5808134"/>
          </a:xfrm>
          <a:prstGeom prst="rect">
            <a:avLst/>
          </a:prstGeom>
        </p:spPr>
      </p:pic>
      <p:pic>
        <p:nvPicPr>
          <p:cNvPr id="4" name="Picture 3" descr="A white square with black text&#10;&#10;Description automatically generated">
            <a:extLst>
              <a:ext uri="{FF2B5EF4-FFF2-40B4-BE49-F238E27FC236}">
                <a16:creationId xmlns:a16="http://schemas.microsoft.com/office/drawing/2014/main" id="{E81EA4C8-82B2-5D17-EFE9-C627B0AC48A7}"/>
              </a:ext>
            </a:extLst>
          </p:cNvPr>
          <p:cNvPicPr>
            <a:picLocks noChangeAspect="1"/>
          </p:cNvPicPr>
          <p:nvPr/>
        </p:nvPicPr>
        <p:blipFill>
          <a:blip r:embed="rId4"/>
          <a:stretch>
            <a:fillRect/>
          </a:stretch>
        </p:blipFill>
        <p:spPr>
          <a:xfrm>
            <a:off x="5761037" y="1649413"/>
            <a:ext cx="6257925" cy="2695575"/>
          </a:xfrm>
          <a:prstGeom prst="rect">
            <a:avLst/>
          </a:prstGeom>
        </p:spPr>
      </p:pic>
      <p:sp>
        <p:nvSpPr>
          <p:cNvPr id="8" name="TextBox 7">
            <a:extLst>
              <a:ext uri="{FF2B5EF4-FFF2-40B4-BE49-F238E27FC236}">
                <a16:creationId xmlns:a16="http://schemas.microsoft.com/office/drawing/2014/main" id="{08A38FCA-62F8-7BAA-EAB4-13907ECA6883}"/>
              </a:ext>
            </a:extLst>
          </p:cNvPr>
          <p:cNvSpPr txBox="1"/>
          <p:nvPr/>
        </p:nvSpPr>
        <p:spPr bwMode="auto">
          <a:xfrm>
            <a:off x="6556916" y="655857"/>
            <a:ext cx="5001321" cy="55399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dirty="0">
                <a:solidFill>
                  <a:srgbClr val="000000"/>
                </a:solidFill>
              </a:rPr>
              <a:t>If you would like to, you can use some of these words or ideas to get you started.</a:t>
            </a:r>
            <a:endParaRPr lang="en-US"/>
          </a:p>
        </p:txBody>
      </p:sp>
    </p:spTree>
    <p:extLst>
      <p:ext uri="{BB962C8B-B14F-4D97-AF65-F5344CB8AC3E}">
        <p14:creationId xmlns:p14="http://schemas.microsoft.com/office/powerpoint/2010/main" val="2376189975"/>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text on a white background&#10;&#10;Description automatically generated">
            <a:extLst>
              <a:ext uri="{FF2B5EF4-FFF2-40B4-BE49-F238E27FC236}">
                <a16:creationId xmlns:a16="http://schemas.microsoft.com/office/drawing/2014/main" id="{FDD74640-A829-B3C1-FA92-7F66792AD277}"/>
              </a:ext>
            </a:extLst>
          </p:cNvPr>
          <p:cNvPicPr>
            <a:picLocks noChangeAspect="1"/>
          </p:cNvPicPr>
          <p:nvPr/>
        </p:nvPicPr>
        <p:blipFill>
          <a:blip r:embed="rId3"/>
          <a:stretch>
            <a:fillRect/>
          </a:stretch>
        </p:blipFill>
        <p:spPr>
          <a:xfrm>
            <a:off x="684213" y="631825"/>
            <a:ext cx="10832041" cy="521335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8582416" y="1110124"/>
            <a:ext cx="3333961" cy="12118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Why is this important?</a:t>
            </a:r>
          </a:p>
        </p:txBody>
      </p:sp>
    </p:spTree>
    <p:extLst>
      <p:ext uri="{BB962C8B-B14F-4D97-AF65-F5344CB8AC3E}">
        <p14:creationId xmlns:p14="http://schemas.microsoft.com/office/powerpoint/2010/main" val="3561366893"/>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391337" y="1719886"/>
            <a:ext cx="9403646" cy="29546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Research </a:t>
            </a:r>
            <a:endParaRPr lang="en-US" dirty="0">
              <a:cs typeface="Segoe UI"/>
            </a:endParaRPr>
          </a:p>
          <a:p>
            <a:pPr algn="ctr"/>
            <a:r>
              <a:rPr lang="en-GB" sz="9600" b="1" dirty="0">
                <a:solidFill>
                  <a:srgbClr val="000000"/>
                </a:solidFill>
                <a:latin typeface="Arial"/>
                <a:cs typeface="Segoe UI"/>
              </a:rPr>
              <a:t>Task</a:t>
            </a:r>
            <a:endParaRPr lang="en-US" dirty="0"/>
          </a:p>
        </p:txBody>
      </p:sp>
    </p:spTree>
    <p:extLst>
      <p:ext uri="{BB962C8B-B14F-4D97-AF65-F5344CB8AC3E}">
        <p14:creationId xmlns:p14="http://schemas.microsoft.com/office/powerpoint/2010/main" val="1540543511"/>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text on a white background&#10;&#10;Description automatically generated">
            <a:extLst>
              <a:ext uri="{FF2B5EF4-FFF2-40B4-BE49-F238E27FC236}">
                <a16:creationId xmlns:a16="http://schemas.microsoft.com/office/drawing/2014/main" id="{97757999-C22D-1574-F028-DE8937FE482D}"/>
              </a:ext>
            </a:extLst>
          </p:cNvPr>
          <p:cNvPicPr>
            <a:picLocks noChangeAspect="1"/>
          </p:cNvPicPr>
          <p:nvPr/>
        </p:nvPicPr>
        <p:blipFill>
          <a:blip r:embed="rId3"/>
          <a:stretch>
            <a:fillRect/>
          </a:stretch>
        </p:blipFill>
        <p:spPr>
          <a:xfrm>
            <a:off x="0" y="0"/>
            <a:ext cx="6620933" cy="5198533"/>
          </a:xfrm>
          <a:prstGeom prst="rect">
            <a:avLst/>
          </a:prstGeom>
        </p:spPr>
      </p:pic>
      <p:pic>
        <p:nvPicPr>
          <p:cNvPr id="3" name="Picture 2" descr="A white text with black text&#10;&#10;Description automatically generated">
            <a:extLst>
              <a:ext uri="{FF2B5EF4-FFF2-40B4-BE49-F238E27FC236}">
                <a16:creationId xmlns:a16="http://schemas.microsoft.com/office/drawing/2014/main" id="{914F4617-60BB-9A76-4F85-DB4D4FB4EBD1}"/>
              </a:ext>
            </a:extLst>
          </p:cNvPr>
          <p:cNvPicPr>
            <a:picLocks noChangeAspect="1"/>
          </p:cNvPicPr>
          <p:nvPr/>
        </p:nvPicPr>
        <p:blipFill>
          <a:blip r:embed="rId4"/>
          <a:stretch>
            <a:fillRect/>
          </a:stretch>
        </p:blipFill>
        <p:spPr>
          <a:xfrm>
            <a:off x="5005917" y="2958570"/>
            <a:ext cx="7243233" cy="3954991"/>
          </a:xfrm>
          <a:prstGeom prst="rect">
            <a:avLst/>
          </a:prstGeom>
        </p:spPr>
      </p:pic>
      <p:sp>
        <p:nvSpPr>
          <p:cNvPr id="5" name="TextBox 4">
            <a:extLst>
              <a:ext uri="{FF2B5EF4-FFF2-40B4-BE49-F238E27FC236}">
                <a16:creationId xmlns:a16="http://schemas.microsoft.com/office/drawing/2014/main" id="{AAF9AE82-FF3C-D9AD-080E-C5337D7068CB}"/>
              </a:ext>
            </a:extLst>
          </p:cNvPr>
          <p:cNvSpPr txBox="1"/>
          <p:nvPr/>
        </p:nvSpPr>
        <p:spPr bwMode="auto">
          <a:xfrm rot="900000">
            <a:off x="6446644" y="359663"/>
            <a:ext cx="5696162" cy="242363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Can you think of any people whose lives are/were linked to these themes?</a:t>
            </a:r>
          </a:p>
        </p:txBody>
      </p:sp>
    </p:spTree>
    <p:extLst>
      <p:ext uri="{BB962C8B-B14F-4D97-AF65-F5344CB8AC3E}">
        <p14:creationId xmlns:p14="http://schemas.microsoft.com/office/powerpoint/2010/main" val="1470271132"/>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3658131494"/>
      </p:ext>
    </p:extLst>
  </p:cSld>
  <p:clrMapOvr>
    <a:masterClrMapping/>
  </p:clrMapOvr>
  <p:transition>
    <p:fade/>
  </p:transition>
</p:sld>
</file>

<file path=ppt/theme/theme1.xml><?xml version="1.0" encoding="utf-8"?>
<a:theme xmlns:a="http://schemas.openxmlformats.org/drawingml/2006/main" name="001">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anchor="t" anchorCtr="0" compatLnSpc="1">
        <a:prstTxWarp prst="textNoShape">
          <a:avLst/>
        </a:prstTxWarp>
      </a:bodyPr>
      <a:lstStyle>
        <a:defPPr>
          <a:defRPr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Shell Template - Widescreen - V25.potx" id="{5E22847D-5CBF-4CA8-8CE3-232DAB546EA5}" vid="{4B24E3B9-20E2-4138-8309-8028B113B2B8}"/>
    </a:ext>
  </a:extLst>
</a:theme>
</file>

<file path=ppt/theme/theme2.xml><?xml version="1.0" encoding="utf-8"?>
<a:theme xmlns:a="http://schemas.openxmlformats.org/drawingml/2006/main" name="001">
  <a:themeElements>
    <a:clrScheme name="001">
      <a:dk1>
        <a:srgbClr val="000000"/>
      </a:dk1>
      <a:lt1>
        <a:srgbClr val="FFFFFF"/>
      </a:lt1>
      <a:dk2>
        <a:srgbClr val="A7A7A7"/>
      </a:dk2>
      <a:lt2>
        <a:srgbClr val="535353"/>
      </a:lt2>
      <a:accent1>
        <a:srgbClr val="FBCE07"/>
      </a:accent1>
      <a:accent2>
        <a:srgbClr val="DD1D21"/>
      </a:accent2>
      <a:accent3>
        <a:srgbClr val="003C88"/>
      </a:accent3>
      <a:accent4>
        <a:srgbClr val="641964"/>
      </a:accent4>
      <a:accent5>
        <a:srgbClr val="008443"/>
      </a:accent5>
      <a:accent6>
        <a:srgbClr val="EB8705"/>
      </a:accent6>
      <a:hlink>
        <a:srgbClr val="0000FF"/>
      </a:hlink>
      <a:folHlink>
        <a:srgbClr val="FF00FF"/>
      </a:folHlink>
    </a:clrScheme>
    <a:fontScheme name="001">
      <a:majorFont>
        <a:latin typeface="Calibri"/>
        <a:ea typeface="Calibri"/>
        <a:cs typeface="Calibri"/>
      </a:majorFont>
      <a:minorFont>
        <a:latin typeface="Helvetica"/>
        <a:ea typeface="Helvetica"/>
        <a:cs typeface="Helvetica"/>
      </a:minorFont>
    </a:fontScheme>
    <a:fmtScheme name="00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E5F5516D5FA74A9B499823F9BFBCA9" ma:contentTypeVersion="19" ma:contentTypeDescription="Create a new document." ma:contentTypeScope="" ma:versionID="60a6211cfc6567b5b08c2efc6275cfcf">
  <xsd:schema xmlns:xsd="http://www.w3.org/2001/XMLSchema" xmlns:xs="http://www.w3.org/2001/XMLSchema" xmlns:p="http://schemas.microsoft.com/office/2006/metadata/properties" xmlns:ns2="d393da41-ace5-4b41-b13c-417abd780bbf" xmlns:ns3="9451ec2c-1aca-4dbe-aa61-46fd2286e30d" targetNamespace="http://schemas.microsoft.com/office/2006/metadata/properties" ma:root="true" ma:fieldsID="6b87a7dd770de79791a3a25c43c6ce04" ns2:_="" ns3:_="">
    <xsd:import namespace="d393da41-ace5-4b41-b13c-417abd780bbf"/>
    <xsd:import namespace="9451ec2c-1aca-4dbe-aa61-46fd2286e3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lcf76f155ced4ddcb4097134ff3c332f" minOccurs="0"/>
                <xsd:element ref="ns3:TaxCatchAll" minOccurs="0"/>
                <xsd:element ref="ns2:Reviewdat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3da41-ace5-4b41-b13c-417abd780b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dacc60-399d-4271-ab49-00b50309e6c4" ma:termSetId="09814cd3-568e-fe90-9814-8d621ff8fb84" ma:anchorId="fba54fb3-c3e1-fe81-a776-ca4b69148c4d" ma:open="true" ma:isKeyword="false">
      <xsd:complexType>
        <xsd:sequence>
          <xsd:element ref="pc:Terms" minOccurs="0" maxOccurs="1"/>
        </xsd:sequence>
      </xsd:complexType>
    </xsd:element>
    <xsd:element name="Reviewdate" ma:index="24" nillable="true" ma:displayName="Review date" ma:format="Dropdown" ma:internalName="Reviewdat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51ec2c-1aca-4dbe-aa61-46fd2286e30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fe7fa4-6bf3-4386-b8d1-33294bc2380c}" ma:internalName="TaxCatchAll" ma:showField="CatchAllData" ma:web="9451ec2c-1aca-4dbe-aa61-46fd2286e3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451ec2c-1aca-4dbe-aa61-46fd2286e30d">
      <UserInfo>
        <DisplayName>SharingLinks.8729a9f7-d59e-40a1-92ae-87ffce7cb6f8.Flexible.edc06b07-4e7c-45e4-8524-d83f2519e175</DisplayName>
        <AccountId>27</AccountId>
        <AccountType/>
      </UserInfo>
      <UserInfo>
        <DisplayName>Chloe  Stones</DisplayName>
        <AccountId>12</AccountId>
        <AccountType/>
      </UserInfo>
      <UserInfo>
        <DisplayName>Vicky Price-John</DisplayName>
        <AccountId>17</AccountId>
        <AccountType/>
      </UserInfo>
      <UserInfo>
        <DisplayName>Operations Manager</DisplayName>
        <AccountId>74</AccountId>
        <AccountType/>
      </UserInfo>
      <UserInfo>
        <DisplayName>Nicola Enoch</DisplayName>
        <AccountId>18</AccountId>
        <AccountType/>
      </UserInfo>
    </SharedWithUsers>
    <lcf76f155ced4ddcb4097134ff3c332f xmlns="d393da41-ace5-4b41-b13c-417abd780bbf">
      <Terms xmlns="http://schemas.microsoft.com/office/infopath/2007/PartnerControls"/>
    </lcf76f155ced4ddcb4097134ff3c332f>
    <TaxCatchAll xmlns="9451ec2c-1aca-4dbe-aa61-46fd2286e30d" xsi:nil="true"/>
    <Reviewdate xmlns="d393da41-ace5-4b41-b13c-417abd780bb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FBF292-5A8C-455B-9555-103BE0DF257F}"/>
</file>

<file path=customXml/itemProps2.xml><?xml version="1.0" encoding="utf-8"?>
<ds:datastoreItem xmlns:ds="http://schemas.openxmlformats.org/officeDocument/2006/customXml" ds:itemID="{F99BE68D-A844-423B-9E8B-2A91B883E161}">
  <ds:schemaRefs>
    <ds:schemaRef ds:uri="9451ec2c-1aca-4dbe-aa61-46fd2286e30d"/>
    <ds:schemaRef ds:uri="d393da41-ace5-4b41-b13c-417abd780b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b31112a-4620-436c-95b3-becbc4d3e874"/>
    <ds:schemaRef ds:uri="9d5d2919-995e-47f3-ad0e-d7b65ecd8ff5"/>
  </ds:schemaRefs>
</ds:datastoreItem>
</file>

<file path=customXml/itemProps3.xml><?xml version="1.0" encoding="utf-8"?>
<ds:datastoreItem xmlns:ds="http://schemas.openxmlformats.org/officeDocument/2006/customXml" ds:itemID="{1199B054-C0A0-449F-BAE8-D4A11D412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104</Slides>
  <Notes>85</Notes>
  <HiddenSlides>0</HiddenSlide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001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Just like you!</vt:lpstr>
      <vt:lpstr>What is Down syndrome?</vt:lpstr>
      <vt:lpstr>PowerPoint Presentation</vt:lpstr>
      <vt:lpstr>PowerPoint Presentation</vt:lpstr>
      <vt:lpstr>PowerPoint Presentation</vt:lpstr>
      <vt:lpstr>PowerPoint Presentation</vt:lpstr>
      <vt:lpstr>PowerPoint Presentation</vt:lpstr>
      <vt:lpstr>PowerPoint Presentation</vt:lpstr>
      <vt:lpstr>Children with Down syndrome:</vt:lpstr>
      <vt:lpstr>PowerPoint Presentation</vt:lpstr>
      <vt:lpstr>Do you think these statements about Down syndrome are true or false?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Northampton</dc:title>
  <cp:revision>1900</cp:revision>
  <dcterms:modified xsi:type="dcterms:W3CDTF">2024-07-11T11:25:49Z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0x01010037E5F5516D5FA74A9B499823F9BFBCA9</vt:lpwstr>
  </property>
  <property fmtid="{D5CDD505-2E9C-101B-9397-08002B2CF9AE}" pid="3" name="MediaServiceImageTags">
    <vt:lpwstr/>
  </property>
</Properties>
</file>