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320" r:id="rId7"/>
    <p:sldId id="301" r:id="rId8"/>
    <p:sldId id="269" r:id="rId9"/>
    <p:sldId id="270" r:id="rId10"/>
    <p:sldId id="271" r:id="rId11"/>
    <p:sldId id="272" r:id="rId12"/>
    <p:sldId id="300" r:id="rId13"/>
    <p:sldId id="273" r:id="rId14"/>
    <p:sldId id="275" r:id="rId15"/>
    <p:sldId id="321" r:id="rId16"/>
    <p:sldId id="323" r:id="rId17"/>
    <p:sldId id="302" r:id="rId18"/>
    <p:sldId id="303" r:id="rId19"/>
    <p:sldId id="304" r:id="rId20"/>
    <p:sldId id="305" r:id="rId21"/>
    <p:sldId id="306" r:id="rId22"/>
    <p:sldId id="307" r:id="rId23"/>
    <p:sldId id="308" r:id="rId24"/>
    <p:sldId id="309" r:id="rId25"/>
    <p:sldId id="310" r:id="rId26"/>
    <p:sldId id="311" r:id="rId27"/>
    <p:sldId id="312" r:id="rId28"/>
    <p:sldId id="313" r:id="rId29"/>
    <p:sldId id="314" r:id="rId30"/>
    <p:sldId id="315" r:id="rId31"/>
    <p:sldId id="316" r:id="rId32"/>
    <p:sldId id="317" r:id="rId33"/>
    <p:sldId id="318" r:id="rId34"/>
    <p:sldId id="322" r:id="rId35"/>
    <p:sldId id="319" r:id="rId36"/>
    <p:sldId id="281" r:id="rId3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  <a:srgbClr val="00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9527EE9-1395-407C-B2E9-EABED06C4B27}" v="8" dt="2022-01-28T19:29:58.94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0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viewProps" Target="viewProp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microsoft.com/office/2016/11/relationships/changesInfo" Target="changesInfos/changesInfo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microsoft.com/office/2015/10/relationships/revisionInfo" Target="revisionInfo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i Filer" userId="68e2593b-8bd0-4a60-b581-e61018ebde45" providerId="ADAL" clId="{CC2A591F-8030-45D5-86CF-4ED9B00E882F}"/>
    <pc:docChg chg="custSel addSld delSld modSld sldOrd">
      <pc:chgData name="Ali Filer" userId="68e2593b-8bd0-4a60-b581-e61018ebde45" providerId="ADAL" clId="{CC2A591F-8030-45D5-86CF-4ED9B00E882F}" dt="2021-08-20T08:07:55.690" v="251"/>
      <pc:docMkLst>
        <pc:docMk/>
      </pc:docMkLst>
      <pc:sldChg chg="modSp mod">
        <pc:chgData name="Ali Filer" userId="68e2593b-8bd0-4a60-b581-e61018ebde45" providerId="ADAL" clId="{CC2A591F-8030-45D5-86CF-4ED9B00E882F}" dt="2021-08-20T07:53:41.110" v="9" actId="20577"/>
        <pc:sldMkLst>
          <pc:docMk/>
          <pc:sldMk cId="2066654252" sldId="257"/>
        </pc:sldMkLst>
        <pc:spChg chg="mod">
          <ac:chgData name="Ali Filer" userId="68e2593b-8bd0-4a60-b581-e61018ebde45" providerId="ADAL" clId="{CC2A591F-8030-45D5-86CF-4ED9B00E882F}" dt="2021-08-20T07:53:41.110" v="9" actId="20577"/>
          <ac:spMkLst>
            <pc:docMk/>
            <pc:sldMk cId="2066654252" sldId="257"/>
            <ac:spMk id="4" creationId="{1384A92A-2FF2-4206-B0AA-82312CF8FACE}"/>
          </ac:spMkLst>
        </pc:spChg>
      </pc:sldChg>
      <pc:sldChg chg="modSp mod">
        <pc:chgData name="Ali Filer" userId="68e2593b-8bd0-4a60-b581-e61018ebde45" providerId="ADAL" clId="{CC2A591F-8030-45D5-86CF-4ED9B00E882F}" dt="2021-08-20T07:58:47.999" v="173" actId="1076"/>
        <pc:sldMkLst>
          <pc:docMk/>
          <pc:sldMk cId="2657025121" sldId="275"/>
        </pc:sldMkLst>
        <pc:spChg chg="mod">
          <ac:chgData name="Ali Filer" userId="68e2593b-8bd0-4a60-b581-e61018ebde45" providerId="ADAL" clId="{CC2A591F-8030-45D5-86CF-4ED9B00E882F}" dt="2021-08-20T07:58:47.999" v="173" actId="1076"/>
          <ac:spMkLst>
            <pc:docMk/>
            <pc:sldMk cId="2657025121" sldId="275"/>
            <ac:spMk id="5" creationId="{F3D18933-F3B4-40EF-B1C1-CFEAFBB3996C}"/>
          </ac:spMkLst>
        </pc:spChg>
      </pc:sldChg>
      <pc:sldChg chg="del">
        <pc:chgData name="Ali Filer" userId="68e2593b-8bd0-4a60-b581-e61018ebde45" providerId="ADAL" clId="{CC2A591F-8030-45D5-86CF-4ED9B00E882F}" dt="2021-08-20T07:53:58.075" v="10" actId="2696"/>
        <pc:sldMkLst>
          <pc:docMk/>
          <pc:sldMk cId="625621850" sldId="282"/>
        </pc:sldMkLst>
      </pc:sldChg>
      <pc:sldChg chg="del">
        <pc:chgData name="Ali Filer" userId="68e2593b-8bd0-4a60-b581-e61018ebde45" providerId="ADAL" clId="{CC2A591F-8030-45D5-86CF-4ED9B00E882F}" dt="2021-08-20T07:53:58.075" v="10" actId="2696"/>
        <pc:sldMkLst>
          <pc:docMk/>
          <pc:sldMk cId="951210655" sldId="283"/>
        </pc:sldMkLst>
      </pc:sldChg>
      <pc:sldChg chg="del">
        <pc:chgData name="Ali Filer" userId="68e2593b-8bd0-4a60-b581-e61018ebde45" providerId="ADAL" clId="{CC2A591F-8030-45D5-86CF-4ED9B00E882F}" dt="2021-08-20T07:53:58.075" v="10" actId="2696"/>
        <pc:sldMkLst>
          <pc:docMk/>
          <pc:sldMk cId="1105485511" sldId="285"/>
        </pc:sldMkLst>
      </pc:sldChg>
      <pc:sldChg chg="del">
        <pc:chgData name="Ali Filer" userId="68e2593b-8bd0-4a60-b581-e61018ebde45" providerId="ADAL" clId="{CC2A591F-8030-45D5-86CF-4ED9B00E882F}" dt="2021-08-20T07:53:58.075" v="10" actId="2696"/>
        <pc:sldMkLst>
          <pc:docMk/>
          <pc:sldMk cId="45023068" sldId="286"/>
        </pc:sldMkLst>
      </pc:sldChg>
      <pc:sldChg chg="del">
        <pc:chgData name="Ali Filer" userId="68e2593b-8bd0-4a60-b581-e61018ebde45" providerId="ADAL" clId="{CC2A591F-8030-45D5-86CF-4ED9B00E882F}" dt="2021-08-20T07:53:58.075" v="10" actId="2696"/>
        <pc:sldMkLst>
          <pc:docMk/>
          <pc:sldMk cId="4105862632" sldId="287"/>
        </pc:sldMkLst>
      </pc:sldChg>
      <pc:sldChg chg="del">
        <pc:chgData name="Ali Filer" userId="68e2593b-8bd0-4a60-b581-e61018ebde45" providerId="ADAL" clId="{CC2A591F-8030-45D5-86CF-4ED9B00E882F}" dt="2021-08-20T07:53:58.075" v="10" actId="2696"/>
        <pc:sldMkLst>
          <pc:docMk/>
          <pc:sldMk cId="2679639053" sldId="288"/>
        </pc:sldMkLst>
      </pc:sldChg>
      <pc:sldChg chg="del">
        <pc:chgData name="Ali Filer" userId="68e2593b-8bd0-4a60-b581-e61018ebde45" providerId="ADAL" clId="{CC2A591F-8030-45D5-86CF-4ED9B00E882F}" dt="2021-08-20T07:53:58.075" v="10" actId="2696"/>
        <pc:sldMkLst>
          <pc:docMk/>
          <pc:sldMk cId="1908155113" sldId="289"/>
        </pc:sldMkLst>
      </pc:sldChg>
      <pc:sldChg chg="del">
        <pc:chgData name="Ali Filer" userId="68e2593b-8bd0-4a60-b581-e61018ebde45" providerId="ADAL" clId="{CC2A591F-8030-45D5-86CF-4ED9B00E882F}" dt="2021-08-20T07:53:58.075" v="10" actId="2696"/>
        <pc:sldMkLst>
          <pc:docMk/>
          <pc:sldMk cId="4018183496" sldId="290"/>
        </pc:sldMkLst>
      </pc:sldChg>
      <pc:sldChg chg="del">
        <pc:chgData name="Ali Filer" userId="68e2593b-8bd0-4a60-b581-e61018ebde45" providerId="ADAL" clId="{CC2A591F-8030-45D5-86CF-4ED9B00E882F}" dt="2021-08-20T07:53:58.075" v="10" actId="2696"/>
        <pc:sldMkLst>
          <pc:docMk/>
          <pc:sldMk cId="3161084245" sldId="291"/>
        </pc:sldMkLst>
      </pc:sldChg>
      <pc:sldChg chg="del">
        <pc:chgData name="Ali Filer" userId="68e2593b-8bd0-4a60-b581-e61018ebde45" providerId="ADAL" clId="{CC2A591F-8030-45D5-86CF-4ED9B00E882F}" dt="2021-08-20T07:54:05.775" v="11" actId="2696"/>
        <pc:sldMkLst>
          <pc:docMk/>
          <pc:sldMk cId="3818168452" sldId="292"/>
        </pc:sldMkLst>
      </pc:sldChg>
      <pc:sldChg chg="del">
        <pc:chgData name="Ali Filer" userId="68e2593b-8bd0-4a60-b581-e61018ebde45" providerId="ADAL" clId="{CC2A591F-8030-45D5-86CF-4ED9B00E882F}" dt="2021-08-20T07:54:05.775" v="11" actId="2696"/>
        <pc:sldMkLst>
          <pc:docMk/>
          <pc:sldMk cId="540132738" sldId="293"/>
        </pc:sldMkLst>
      </pc:sldChg>
      <pc:sldChg chg="del">
        <pc:chgData name="Ali Filer" userId="68e2593b-8bd0-4a60-b581-e61018ebde45" providerId="ADAL" clId="{CC2A591F-8030-45D5-86CF-4ED9B00E882F}" dt="2021-08-20T07:54:05.775" v="11" actId="2696"/>
        <pc:sldMkLst>
          <pc:docMk/>
          <pc:sldMk cId="4093629636" sldId="294"/>
        </pc:sldMkLst>
      </pc:sldChg>
      <pc:sldChg chg="del">
        <pc:chgData name="Ali Filer" userId="68e2593b-8bd0-4a60-b581-e61018ebde45" providerId="ADAL" clId="{CC2A591F-8030-45D5-86CF-4ED9B00E882F}" dt="2021-08-20T07:54:05.775" v="11" actId="2696"/>
        <pc:sldMkLst>
          <pc:docMk/>
          <pc:sldMk cId="1786320766" sldId="295"/>
        </pc:sldMkLst>
      </pc:sldChg>
      <pc:sldChg chg="del">
        <pc:chgData name="Ali Filer" userId="68e2593b-8bd0-4a60-b581-e61018ebde45" providerId="ADAL" clId="{CC2A591F-8030-45D5-86CF-4ED9B00E882F}" dt="2021-08-20T07:54:05.775" v="11" actId="2696"/>
        <pc:sldMkLst>
          <pc:docMk/>
          <pc:sldMk cId="2261058954" sldId="296"/>
        </pc:sldMkLst>
      </pc:sldChg>
      <pc:sldChg chg="del">
        <pc:chgData name="Ali Filer" userId="68e2593b-8bd0-4a60-b581-e61018ebde45" providerId="ADAL" clId="{CC2A591F-8030-45D5-86CF-4ED9B00E882F}" dt="2021-08-20T07:54:05.775" v="11" actId="2696"/>
        <pc:sldMkLst>
          <pc:docMk/>
          <pc:sldMk cId="2356822749" sldId="297"/>
        </pc:sldMkLst>
      </pc:sldChg>
      <pc:sldChg chg="del">
        <pc:chgData name="Ali Filer" userId="68e2593b-8bd0-4a60-b581-e61018ebde45" providerId="ADAL" clId="{CC2A591F-8030-45D5-86CF-4ED9B00E882F}" dt="2021-08-20T07:54:05.775" v="11" actId="2696"/>
        <pc:sldMkLst>
          <pc:docMk/>
          <pc:sldMk cId="1492644877" sldId="298"/>
        </pc:sldMkLst>
      </pc:sldChg>
      <pc:sldChg chg="del">
        <pc:chgData name="Ali Filer" userId="68e2593b-8bd0-4a60-b581-e61018ebde45" providerId="ADAL" clId="{CC2A591F-8030-45D5-86CF-4ED9B00E882F}" dt="2021-08-20T07:54:05.775" v="11" actId="2696"/>
        <pc:sldMkLst>
          <pc:docMk/>
          <pc:sldMk cId="1684282104" sldId="299"/>
        </pc:sldMkLst>
      </pc:sldChg>
      <pc:sldChg chg="ord">
        <pc:chgData name="Ali Filer" userId="68e2593b-8bd0-4a60-b581-e61018ebde45" providerId="ADAL" clId="{CC2A591F-8030-45D5-86CF-4ED9B00E882F}" dt="2021-08-20T08:07:55.690" v="251"/>
        <pc:sldMkLst>
          <pc:docMk/>
          <pc:sldMk cId="3551285551" sldId="301"/>
        </pc:sldMkLst>
      </pc:sldChg>
      <pc:sldChg chg="new del">
        <pc:chgData name="Ali Filer" userId="68e2593b-8bd0-4a60-b581-e61018ebde45" providerId="ADAL" clId="{CC2A591F-8030-45D5-86CF-4ED9B00E882F}" dt="2021-08-20T07:54:20.276" v="13" actId="2696"/>
        <pc:sldMkLst>
          <pc:docMk/>
          <pc:sldMk cId="1824510535" sldId="320"/>
        </pc:sldMkLst>
      </pc:sldChg>
      <pc:sldChg chg="addSp modSp new mod">
        <pc:chgData name="Ali Filer" userId="68e2593b-8bd0-4a60-b581-e61018ebde45" providerId="ADAL" clId="{CC2A591F-8030-45D5-86CF-4ED9B00E882F}" dt="2021-08-20T07:57:54.634" v="163" actId="1076"/>
        <pc:sldMkLst>
          <pc:docMk/>
          <pc:sldMk cId="3195922539" sldId="320"/>
        </pc:sldMkLst>
        <pc:spChg chg="add mod">
          <ac:chgData name="Ali Filer" userId="68e2593b-8bd0-4a60-b581-e61018ebde45" providerId="ADAL" clId="{CC2A591F-8030-45D5-86CF-4ED9B00E882F}" dt="2021-08-20T07:56:32.529" v="35" actId="14100"/>
          <ac:spMkLst>
            <pc:docMk/>
            <pc:sldMk cId="3195922539" sldId="320"/>
            <ac:spMk id="3" creationId="{10562625-38C1-4B87-B52F-7DED13B22A43}"/>
          </ac:spMkLst>
        </pc:spChg>
        <pc:picChg chg="add mod modCrop">
          <ac:chgData name="Ali Filer" userId="68e2593b-8bd0-4a60-b581-e61018ebde45" providerId="ADAL" clId="{CC2A591F-8030-45D5-86CF-4ED9B00E882F}" dt="2021-08-20T07:57:40.354" v="158" actId="1076"/>
          <ac:picMkLst>
            <pc:docMk/>
            <pc:sldMk cId="3195922539" sldId="320"/>
            <ac:picMk id="5" creationId="{6E02372B-6735-41BC-B410-C6624814906F}"/>
          </ac:picMkLst>
        </pc:picChg>
        <pc:picChg chg="add mod modCrop">
          <ac:chgData name="Ali Filer" userId="68e2593b-8bd0-4a60-b581-e61018ebde45" providerId="ADAL" clId="{CC2A591F-8030-45D5-86CF-4ED9B00E882F}" dt="2021-08-20T07:57:37.379" v="157" actId="14861"/>
          <ac:picMkLst>
            <pc:docMk/>
            <pc:sldMk cId="3195922539" sldId="320"/>
            <ac:picMk id="7" creationId="{88FDA917-46E0-444D-809D-CEC2AFA4B148}"/>
          </ac:picMkLst>
        </pc:picChg>
        <pc:picChg chg="add mod">
          <ac:chgData name="Ali Filer" userId="68e2593b-8bd0-4a60-b581-e61018ebde45" providerId="ADAL" clId="{CC2A591F-8030-45D5-86CF-4ED9B00E882F}" dt="2021-08-20T07:57:54.634" v="163" actId="1076"/>
          <ac:picMkLst>
            <pc:docMk/>
            <pc:sldMk cId="3195922539" sldId="320"/>
            <ac:picMk id="9" creationId="{9CBC67F6-7FC1-40A2-905C-9B3ECECE8A2B}"/>
          </ac:picMkLst>
        </pc:picChg>
      </pc:sldChg>
      <pc:sldChg chg="addSp modSp new mod">
        <pc:chgData name="Ali Filer" userId="68e2593b-8bd0-4a60-b581-e61018ebde45" providerId="ADAL" clId="{CC2A591F-8030-45D5-86CF-4ED9B00E882F}" dt="2021-08-20T08:01:41.438" v="227" actId="1076"/>
        <pc:sldMkLst>
          <pc:docMk/>
          <pc:sldMk cId="1751582191" sldId="321"/>
        </pc:sldMkLst>
        <pc:spChg chg="add mod">
          <ac:chgData name="Ali Filer" userId="68e2593b-8bd0-4a60-b581-e61018ebde45" providerId="ADAL" clId="{CC2A591F-8030-45D5-86CF-4ED9B00E882F}" dt="2021-08-20T08:01:25.320" v="222" actId="27107"/>
          <ac:spMkLst>
            <pc:docMk/>
            <pc:sldMk cId="1751582191" sldId="321"/>
            <ac:spMk id="4" creationId="{5968A011-CFC3-40CB-BD2E-26E892CF27F6}"/>
          </ac:spMkLst>
        </pc:spChg>
        <pc:picChg chg="add mod">
          <ac:chgData name="Ali Filer" userId="68e2593b-8bd0-4a60-b581-e61018ebde45" providerId="ADAL" clId="{CC2A591F-8030-45D5-86CF-4ED9B00E882F}" dt="2021-08-20T08:00:32.300" v="212" actId="14100"/>
          <ac:picMkLst>
            <pc:docMk/>
            <pc:sldMk cId="1751582191" sldId="321"/>
            <ac:picMk id="2" creationId="{1404C408-909C-46A5-8537-8EBA74AD7338}"/>
          </ac:picMkLst>
        </pc:picChg>
        <pc:picChg chg="add mod">
          <ac:chgData name="Ali Filer" userId="68e2593b-8bd0-4a60-b581-e61018ebde45" providerId="ADAL" clId="{CC2A591F-8030-45D5-86CF-4ED9B00E882F}" dt="2021-08-20T08:01:41.438" v="227" actId="1076"/>
          <ac:picMkLst>
            <pc:docMk/>
            <pc:sldMk cId="1751582191" sldId="321"/>
            <ac:picMk id="6" creationId="{BB0292DA-D332-4CBB-86A0-0F2BEC8D864A}"/>
          </ac:picMkLst>
        </pc:picChg>
      </pc:sldChg>
      <pc:sldChg chg="addSp delSp modSp new mod">
        <pc:chgData name="Ali Filer" userId="68e2593b-8bd0-4a60-b581-e61018ebde45" providerId="ADAL" clId="{CC2A591F-8030-45D5-86CF-4ED9B00E882F}" dt="2021-08-20T08:05:45.275" v="249" actId="1076"/>
        <pc:sldMkLst>
          <pc:docMk/>
          <pc:sldMk cId="1660185420" sldId="322"/>
        </pc:sldMkLst>
        <pc:spChg chg="add del">
          <ac:chgData name="Ali Filer" userId="68e2593b-8bd0-4a60-b581-e61018ebde45" providerId="ADAL" clId="{CC2A591F-8030-45D5-86CF-4ED9B00E882F}" dt="2021-08-20T08:03:56.609" v="230" actId="21"/>
          <ac:spMkLst>
            <pc:docMk/>
            <pc:sldMk cId="1660185420" sldId="322"/>
            <ac:spMk id="3" creationId="{D11BAC1C-8B6A-404C-A46A-AE3A8DB80E16}"/>
          </ac:spMkLst>
        </pc:spChg>
        <pc:spChg chg="add del">
          <ac:chgData name="Ali Filer" userId="68e2593b-8bd0-4a60-b581-e61018ebde45" providerId="ADAL" clId="{CC2A591F-8030-45D5-86CF-4ED9B00E882F}" dt="2021-08-20T08:04:16.967" v="232" actId="478"/>
          <ac:spMkLst>
            <pc:docMk/>
            <pc:sldMk cId="1660185420" sldId="322"/>
            <ac:spMk id="5" creationId="{12138097-6A07-4BC4-94C9-2D5EF7D179BE}"/>
          </ac:spMkLst>
        </pc:spChg>
        <pc:spChg chg="add mod">
          <ac:chgData name="Ali Filer" userId="68e2593b-8bd0-4a60-b581-e61018ebde45" providerId="ADAL" clId="{CC2A591F-8030-45D5-86CF-4ED9B00E882F}" dt="2021-08-20T08:05:29.252" v="244" actId="1076"/>
          <ac:spMkLst>
            <pc:docMk/>
            <pc:sldMk cId="1660185420" sldId="322"/>
            <ac:spMk id="7" creationId="{7286F03E-DA22-44B9-A65D-EF5A7EA53CB1}"/>
          </ac:spMkLst>
        </pc:spChg>
        <pc:spChg chg="add mod">
          <ac:chgData name="Ali Filer" userId="68e2593b-8bd0-4a60-b581-e61018ebde45" providerId="ADAL" clId="{CC2A591F-8030-45D5-86CF-4ED9B00E882F}" dt="2021-08-20T08:05:19.986" v="241" actId="1076"/>
          <ac:spMkLst>
            <pc:docMk/>
            <pc:sldMk cId="1660185420" sldId="322"/>
            <ac:spMk id="9" creationId="{F6EC1985-CC7A-4EB8-A21D-7946B3185074}"/>
          </ac:spMkLst>
        </pc:spChg>
        <pc:picChg chg="add mod">
          <ac:chgData name="Ali Filer" userId="68e2593b-8bd0-4a60-b581-e61018ebde45" providerId="ADAL" clId="{CC2A591F-8030-45D5-86CF-4ED9B00E882F}" dt="2021-08-20T08:05:45.275" v="249" actId="1076"/>
          <ac:picMkLst>
            <pc:docMk/>
            <pc:sldMk cId="1660185420" sldId="322"/>
            <ac:picMk id="11" creationId="{B65861B6-66F8-4BDB-BC54-B2613EC9F66E}"/>
          </ac:picMkLst>
        </pc:picChg>
      </pc:sldChg>
    </pc:docChg>
  </pc:docChgLst>
  <pc:docChgLst>
    <pc:chgData name="Ali Filer" userId="e2ed9d4a-8b51-463b-80d9-78eb8b453a31" providerId="ADAL" clId="{D9527EE9-1395-407C-B2E9-EABED06C4B27}"/>
    <pc:docChg chg="custSel modSld modMainMaster">
      <pc:chgData name="Ali Filer" userId="e2ed9d4a-8b51-463b-80d9-78eb8b453a31" providerId="ADAL" clId="{D9527EE9-1395-407C-B2E9-EABED06C4B27}" dt="2022-01-28T19:30:01.726" v="19" actId="1076"/>
      <pc:docMkLst>
        <pc:docMk/>
      </pc:docMkLst>
      <pc:sldChg chg="addSp modSp mod setBg">
        <pc:chgData name="Ali Filer" userId="e2ed9d4a-8b51-463b-80d9-78eb8b453a31" providerId="ADAL" clId="{D9527EE9-1395-407C-B2E9-EABED06C4B27}" dt="2022-01-28T19:30:01.726" v="19" actId="1076"/>
        <pc:sldMkLst>
          <pc:docMk/>
          <pc:sldMk cId="1949242583" sldId="256"/>
        </pc:sldMkLst>
        <pc:spChg chg="mod">
          <ac:chgData name="Ali Filer" userId="e2ed9d4a-8b51-463b-80d9-78eb8b453a31" providerId="ADAL" clId="{D9527EE9-1395-407C-B2E9-EABED06C4B27}" dt="2022-01-28T19:24:18.039" v="5" actId="6549"/>
          <ac:spMkLst>
            <pc:docMk/>
            <pc:sldMk cId="1949242583" sldId="256"/>
            <ac:spMk id="5" creationId="{0CA96221-E7DA-4162-AF2C-5DE3ECBCCAB2}"/>
          </ac:spMkLst>
        </pc:spChg>
        <pc:picChg chg="add mod">
          <ac:chgData name="Ali Filer" userId="e2ed9d4a-8b51-463b-80d9-78eb8b453a31" providerId="ADAL" clId="{D9527EE9-1395-407C-B2E9-EABED06C4B27}" dt="2022-01-28T19:30:01.726" v="19" actId="1076"/>
          <ac:picMkLst>
            <pc:docMk/>
            <pc:sldMk cId="1949242583" sldId="256"/>
            <ac:picMk id="6" creationId="{581F02A9-31BB-4A94-B6D4-330805060EC8}"/>
          </ac:picMkLst>
        </pc:picChg>
      </pc:sldChg>
      <pc:sldChg chg="addSp delSp modSp mod">
        <pc:chgData name="Ali Filer" userId="e2ed9d4a-8b51-463b-80d9-78eb8b453a31" providerId="ADAL" clId="{D9527EE9-1395-407C-B2E9-EABED06C4B27}" dt="2022-01-28T19:25:04.019" v="17" actId="122"/>
        <pc:sldMkLst>
          <pc:docMk/>
          <pc:sldMk cId="3497068539" sldId="281"/>
        </pc:sldMkLst>
        <pc:spChg chg="add mod">
          <ac:chgData name="Ali Filer" userId="e2ed9d4a-8b51-463b-80d9-78eb8b453a31" providerId="ADAL" clId="{D9527EE9-1395-407C-B2E9-EABED06C4B27}" dt="2022-01-28T19:25:04.019" v="17" actId="122"/>
          <ac:spMkLst>
            <pc:docMk/>
            <pc:sldMk cId="3497068539" sldId="281"/>
            <ac:spMk id="9" creationId="{AE5951FC-685E-471F-AE40-2CFF4F28335D}"/>
          </ac:spMkLst>
        </pc:spChg>
        <pc:picChg chg="del">
          <ac:chgData name="Ali Filer" userId="e2ed9d4a-8b51-463b-80d9-78eb8b453a31" providerId="ADAL" clId="{D9527EE9-1395-407C-B2E9-EABED06C4B27}" dt="2022-01-28T19:24:34.181" v="6" actId="21"/>
          <ac:picMkLst>
            <pc:docMk/>
            <pc:sldMk cId="3497068539" sldId="281"/>
            <ac:picMk id="2" creationId="{58B3542A-EA4E-4009-BDE2-A4F5C552B5E2}"/>
          </ac:picMkLst>
        </pc:picChg>
        <pc:picChg chg="mod">
          <ac:chgData name="Ali Filer" userId="e2ed9d4a-8b51-463b-80d9-78eb8b453a31" providerId="ADAL" clId="{D9527EE9-1395-407C-B2E9-EABED06C4B27}" dt="2022-01-28T19:24:38.821" v="7" actId="1076"/>
          <ac:picMkLst>
            <pc:docMk/>
            <pc:sldMk cId="3497068539" sldId="281"/>
            <ac:picMk id="4" creationId="{7D750927-BDC7-46C8-9D1C-06DC8827E2A7}"/>
          </ac:picMkLst>
        </pc:picChg>
        <pc:picChg chg="add mod">
          <ac:chgData name="Ali Filer" userId="e2ed9d4a-8b51-463b-80d9-78eb8b453a31" providerId="ADAL" clId="{D9527EE9-1395-407C-B2E9-EABED06C4B27}" dt="2022-01-28T19:24:51.814" v="13" actId="14100"/>
          <ac:picMkLst>
            <pc:docMk/>
            <pc:sldMk cId="3497068539" sldId="281"/>
            <ac:picMk id="5" creationId="{D0728CCB-0F9B-48EE-856C-54438693D14E}"/>
          </ac:picMkLst>
        </pc:picChg>
        <pc:picChg chg="del">
          <ac:chgData name="Ali Filer" userId="e2ed9d4a-8b51-463b-80d9-78eb8b453a31" providerId="ADAL" clId="{D9527EE9-1395-407C-B2E9-EABED06C4B27}" dt="2022-01-28T19:24:41.221" v="8" actId="21"/>
          <ac:picMkLst>
            <pc:docMk/>
            <pc:sldMk cId="3497068539" sldId="281"/>
            <ac:picMk id="2050" creationId="{81611C1C-3216-46A5-BB85-C12DA50154DA}"/>
          </ac:picMkLst>
        </pc:picChg>
      </pc:sldChg>
      <pc:sldMasterChg chg="setBg modSldLayout">
        <pc:chgData name="Ali Filer" userId="e2ed9d4a-8b51-463b-80d9-78eb8b453a31" providerId="ADAL" clId="{D9527EE9-1395-407C-B2E9-EABED06C4B27}" dt="2022-01-28T19:24:11.546" v="4"/>
        <pc:sldMasterMkLst>
          <pc:docMk/>
          <pc:sldMasterMk cId="2065311694" sldId="2147483648"/>
        </pc:sldMasterMkLst>
        <pc:sldLayoutChg chg="setBg">
          <pc:chgData name="Ali Filer" userId="e2ed9d4a-8b51-463b-80d9-78eb8b453a31" providerId="ADAL" clId="{D9527EE9-1395-407C-B2E9-EABED06C4B27}" dt="2022-01-28T19:24:11.546" v="4"/>
          <pc:sldLayoutMkLst>
            <pc:docMk/>
            <pc:sldMasterMk cId="2065311694" sldId="2147483648"/>
            <pc:sldLayoutMk cId="3962959908" sldId="2147483649"/>
          </pc:sldLayoutMkLst>
        </pc:sldLayoutChg>
        <pc:sldLayoutChg chg="setBg">
          <pc:chgData name="Ali Filer" userId="e2ed9d4a-8b51-463b-80d9-78eb8b453a31" providerId="ADAL" clId="{D9527EE9-1395-407C-B2E9-EABED06C4B27}" dt="2022-01-28T19:24:11.546" v="4"/>
          <pc:sldLayoutMkLst>
            <pc:docMk/>
            <pc:sldMasterMk cId="2065311694" sldId="2147483648"/>
            <pc:sldLayoutMk cId="3181070161" sldId="2147483650"/>
          </pc:sldLayoutMkLst>
        </pc:sldLayoutChg>
        <pc:sldLayoutChg chg="setBg">
          <pc:chgData name="Ali Filer" userId="e2ed9d4a-8b51-463b-80d9-78eb8b453a31" providerId="ADAL" clId="{D9527EE9-1395-407C-B2E9-EABED06C4B27}" dt="2022-01-28T19:24:11.546" v="4"/>
          <pc:sldLayoutMkLst>
            <pc:docMk/>
            <pc:sldMasterMk cId="2065311694" sldId="2147483648"/>
            <pc:sldLayoutMk cId="4014505663" sldId="2147483651"/>
          </pc:sldLayoutMkLst>
        </pc:sldLayoutChg>
        <pc:sldLayoutChg chg="setBg">
          <pc:chgData name="Ali Filer" userId="e2ed9d4a-8b51-463b-80d9-78eb8b453a31" providerId="ADAL" clId="{D9527EE9-1395-407C-B2E9-EABED06C4B27}" dt="2022-01-28T19:24:11.546" v="4"/>
          <pc:sldLayoutMkLst>
            <pc:docMk/>
            <pc:sldMasterMk cId="2065311694" sldId="2147483648"/>
            <pc:sldLayoutMk cId="2789678038" sldId="2147483652"/>
          </pc:sldLayoutMkLst>
        </pc:sldLayoutChg>
        <pc:sldLayoutChg chg="setBg">
          <pc:chgData name="Ali Filer" userId="e2ed9d4a-8b51-463b-80d9-78eb8b453a31" providerId="ADAL" clId="{D9527EE9-1395-407C-B2E9-EABED06C4B27}" dt="2022-01-28T19:24:11.546" v="4"/>
          <pc:sldLayoutMkLst>
            <pc:docMk/>
            <pc:sldMasterMk cId="2065311694" sldId="2147483648"/>
            <pc:sldLayoutMk cId="3867592917" sldId="2147483653"/>
          </pc:sldLayoutMkLst>
        </pc:sldLayoutChg>
        <pc:sldLayoutChg chg="setBg">
          <pc:chgData name="Ali Filer" userId="e2ed9d4a-8b51-463b-80d9-78eb8b453a31" providerId="ADAL" clId="{D9527EE9-1395-407C-B2E9-EABED06C4B27}" dt="2022-01-28T19:24:11.546" v="4"/>
          <pc:sldLayoutMkLst>
            <pc:docMk/>
            <pc:sldMasterMk cId="2065311694" sldId="2147483648"/>
            <pc:sldLayoutMk cId="3471893096" sldId="2147483654"/>
          </pc:sldLayoutMkLst>
        </pc:sldLayoutChg>
        <pc:sldLayoutChg chg="setBg">
          <pc:chgData name="Ali Filer" userId="e2ed9d4a-8b51-463b-80d9-78eb8b453a31" providerId="ADAL" clId="{D9527EE9-1395-407C-B2E9-EABED06C4B27}" dt="2022-01-28T19:24:11.546" v="4"/>
          <pc:sldLayoutMkLst>
            <pc:docMk/>
            <pc:sldMasterMk cId="2065311694" sldId="2147483648"/>
            <pc:sldLayoutMk cId="2054294111" sldId="2147483655"/>
          </pc:sldLayoutMkLst>
        </pc:sldLayoutChg>
        <pc:sldLayoutChg chg="setBg">
          <pc:chgData name="Ali Filer" userId="e2ed9d4a-8b51-463b-80d9-78eb8b453a31" providerId="ADAL" clId="{D9527EE9-1395-407C-B2E9-EABED06C4B27}" dt="2022-01-28T19:24:11.546" v="4"/>
          <pc:sldLayoutMkLst>
            <pc:docMk/>
            <pc:sldMasterMk cId="2065311694" sldId="2147483648"/>
            <pc:sldLayoutMk cId="104284766" sldId="2147483656"/>
          </pc:sldLayoutMkLst>
        </pc:sldLayoutChg>
        <pc:sldLayoutChg chg="setBg">
          <pc:chgData name="Ali Filer" userId="e2ed9d4a-8b51-463b-80d9-78eb8b453a31" providerId="ADAL" clId="{D9527EE9-1395-407C-B2E9-EABED06C4B27}" dt="2022-01-28T19:24:11.546" v="4"/>
          <pc:sldLayoutMkLst>
            <pc:docMk/>
            <pc:sldMasterMk cId="2065311694" sldId="2147483648"/>
            <pc:sldLayoutMk cId="1798537450" sldId="2147483657"/>
          </pc:sldLayoutMkLst>
        </pc:sldLayoutChg>
        <pc:sldLayoutChg chg="setBg">
          <pc:chgData name="Ali Filer" userId="e2ed9d4a-8b51-463b-80d9-78eb8b453a31" providerId="ADAL" clId="{D9527EE9-1395-407C-B2E9-EABED06C4B27}" dt="2022-01-28T19:24:11.546" v="4"/>
          <pc:sldLayoutMkLst>
            <pc:docMk/>
            <pc:sldMasterMk cId="2065311694" sldId="2147483648"/>
            <pc:sldLayoutMk cId="4274116660" sldId="2147483658"/>
          </pc:sldLayoutMkLst>
        </pc:sldLayoutChg>
        <pc:sldLayoutChg chg="setBg">
          <pc:chgData name="Ali Filer" userId="e2ed9d4a-8b51-463b-80d9-78eb8b453a31" providerId="ADAL" clId="{D9527EE9-1395-407C-B2E9-EABED06C4B27}" dt="2022-01-28T19:24:11.546" v="4"/>
          <pc:sldLayoutMkLst>
            <pc:docMk/>
            <pc:sldMasterMk cId="2065311694" sldId="2147483648"/>
            <pc:sldLayoutMk cId="3197530239" sldId="2147483659"/>
          </pc:sldLayoutMkLst>
        </pc:sldLayoutChg>
      </pc:sldMasterChg>
    </pc:docChg>
  </pc:docChgLst>
  <pc:docChgLst>
    <pc:chgData name="Ali Filer" userId="68e2593b-8bd0-4a60-b581-e61018ebde45" providerId="ADAL" clId="{5123DAE7-A608-400B-A6D5-4FEB709B4F44}"/>
    <pc:docChg chg="addSld modSld">
      <pc:chgData name="Ali Filer" userId="68e2593b-8bd0-4a60-b581-e61018ebde45" providerId="ADAL" clId="{5123DAE7-A608-400B-A6D5-4FEB709B4F44}" dt="2021-09-11T14:14:56.919" v="31" actId="1076"/>
      <pc:docMkLst>
        <pc:docMk/>
      </pc:docMkLst>
      <pc:sldChg chg="modSp mod">
        <pc:chgData name="Ali Filer" userId="68e2593b-8bd0-4a60-b581-e61018ebde45" providerId="ADAL" clId="{5123DAE7-A608-400B-A6D5-4FEB709B4F44}" dt="2021-09-11T14:12:41.015" v="6" actId="20577"/>
        <pc:sldMkLst>
          <pc:docMk/>
          <pc:sldMk cId="1949242583" sldId="256"/>
        </pc:sldMkLst>
        <pc:spChg chg="mod">
          <ac:chgData name="Ali Filer" userId="68e2593b-8bd0-4a60-b581-e61018ebde45" providerId="ADAL" clId="{5123DAE7-A608-400B-A6D5-4FEB709B4F44}" dt="2021-09-11T14:12:41.015" v="6" actId="20577"/>
          <ac:spMkLst>
            <pc:docMk/>
            <pc:sldMk cId="1949242583" sldId="256"/>
            <ac:spMk id="5" creationId="{0CA96221-E7DA-4162-AF2C-5DE3ECBCCAB2}"/>
          </ac:spMkLst>
        </pc:spChg>
      </pc:sldChg>
      <pc:sldChg chg="addSp delSp modSp mod">
        <pc:chgData name="Ali Filer" userId="68e2593b-8bd0-4a60-b581-e61018ebde45" providerId="ADAL" clId="{5123DAE7-A608-400B-A6D5-4FEB709B4F44}" dt="2021-09-11T14:14:46.424" v="29" actId="1076"/>
        <pc:sldMkLst>
          <pc:docMk/>
          <pc:sldMk cId="1751582191" sldId="321"/>
        </pc:sldMkLst>
        <pc:spChg chg="del mod">
          <ac:chgData name="Ali Filer" userId="68e2593b-8bd0-4a60-b581-e61018ebde45" providerId="ADAL" clId="{5123DAE7-A608-400B-A6D5-4FEB709B4F44}" dt="2021-09-11T14:13:42.592" v="14"/>
          <ac:spMkLst>
            <pc:docMk/>
            <pc:sldMk cId="1751582191" sldId="321"/>
            <ac:spMk id="4" creationId="{5968A011-CFC3-40CB-BD2E-26E892CF27F6}"/>
          </ac:spMkLst>
        </pc:spChg>
        <pc:spChg chg="add mod">
          <ac:chgData name="Ali Filer" userId="68e2593b-8bd0-4a60-b581-e61018ebde45" providerId="ADAL" clId="{5123DAE7-A608-400B-A6D5-4FEB709B4F44}" dt="2021-09-11T14:14:36.470" v="26" actId="1076"/>
          <ac:spMkLst>
            <pc:docMk/>
            <pc:sldMk cId="1751582191" sldId="321"/>
            <ac:spMk id="7" creationId="{502184B4-9655-40FA-AB07-F241114417E2}"/>
          </ac:spMkLst>
        </pc:spChg>
        <pc:picChg chg="mod">
          <ac:chgData name="Ali Filer" userId="68e2593b-8bd0-4a60-b581-e61018ebde45" providerId="ADAL" clId="{5123DAE7-A608-400B-A6D5-4FEB709B4F44}" dt="2021-09-11T14:14:46.424" v="29" actId="1076"/>
          <ac:picMkLst>
            <pc:docMk/>
            <pc:sldMk cId="1751582191" sldId="321"/>
            <ac:picMk id="2" creationId="{1404C408-909C-46A5-8537-8EBA74AD7338}"/>
          </ac:picMkLst>
        </pc:picChg>
      </pc:sldChg>
      <pc:sldChg chg="addSp modSp new mod">
        <pc:chgData name="Ali Filer" userId="68e2593b-8bd0-4a60-b581-e61018ebde45" providerId="ADAL" clId="{5123DAE7-A608-400B-A6D5-4FEB709B4F44}" dt="2021-09-11T14:14:56.919" v="31" actId="1076"/>
        <pc:sldMkLst>
          <pc:docMk/>
          <pc:sldMk cId="1268803500" sldId="323"/>
        </pc:sldMkLst>
        <pc:spChg chg="add mod">
          <ac:chgData name="Ali Filer" userId="68e2593b-8bd0-4a60-b581-e61018ebde45" providerId="ADAL" clId="{5123DAE7-A608-400B-A6D5-4FEB709B4F44}" dt="2021-09-11T14:14:25.395" v="24" actId="122"/>
          <ac:spMkLst>
            <pc:docMk/>
            <pc:sldMk cId="1268803500" sldId="323"/>
            <ac:spMk id="3" creationId="{045C3329-5D70-4544-A73C-9453F96F957E}"/>
          </ac:spMkLst>
        </pc:spChg>
        <pc:picChg chg="add mod">
          <ac:chgData name="Ali Filer" userId="68e2593b-8bd0-4a60-b581-e61018ebde45" providerId="ADAL" clId="{5123DAE7-A608-400B-A6D5-4FEB709B4F44}" dt="2021-09-11T14:14:56.919" v="31" actId="1076"/>
          <ac:picMkLst>
            <pc:docMk/>
            <pc:sldMk cId="1268803500" sldId="323"/>
            <ac:picMk id="4" creationId="{32868233-4A89-40F0-966D-F832EA77F52A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5ECAA8-AEDE-4546-B39A-3A1C2A76D8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B543968-3F09-4908-8DFF-F8D35618C9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05AF3F-1917-4D8C-BCD9-262885DE63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0155F-C9DA-46BB-8F71-86D8D8EAF496}" type="datetimeFigureOut">
              <a:rPr lang="en-GB" smtClean="0"/>
              <a:t>19/12/2025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62E54E-3813-4352-9C46-8C18372508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1621F4-27BD-4C3D-A57C-535FCE40B6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5B82F-3153-479C-935D-CB5B2B2CA7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29599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60B677-2BB8-4AD1-BC3F-5DDF7A624A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E94B10-19B9-4406-ADEA-4C8222E726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81DE72-AF14-4662-96E6-93FD0D6C3B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0155F-C9DA-46BB-8F71-86D8D8EAF496}" type="datetimeFigureOut">
              <a:rPr lang="en-GB" smtClean="0"/>
              <a:t>19/12/2025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2436D4-5489-4FC9-8644-9F93756C23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0AB81A-4D77-4535-A86A-754761B42C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5B82F-3153-479C-935D-CB5B2B2CA7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10701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8ABC1C-1336-4938-BEF3-8112F30D9F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D2F410-BDB9-4707-AA30-34A4CF2AAC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D57ACC-327C-4438-8A59-E397E4129F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0155F-C9DA-46BB-8F71-86D8D8EAF496}" type="datetimeFigureOut">
              <a:rPr lang="en-GB" smtClean="0"/>
              <a:t>19/12/2025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B3565C-A65C-450B-ADEA-C2ABCD108E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9A8FC5-902D-444D-A122-BEF595A811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5B82F-3153-479C-935D-CB5B2B2CA7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45056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229C4C-668A-4F93-AD4C-3E2F092F6E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36BDE3-5C88-422C-9A8C-FCBEB69A8A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DC50A6B-E15A-4C97-9F07-FFD7873C22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C09FBB-2E6C-4966-8B49-23AA9045E6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0155F-C9DA-46BB-8F71-86D8D8EAF496}" type="datetimeFigureOut">
              <a:rPr lang="en-GB" smtClean="0"/>
              <a:t>19/12/2025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062B5D2-3743-4A15-8BA9-0B583FE11F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A2B5D5-B19B-4A11-9BFF-D16B564657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5B82F-3153-479C-935D-CB5B2B2CA7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96780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9E6D45-F4F7-485B-B050-55B68DD81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197ED7-800E-47FE-A6E0-FC2D233E41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4464D4-B2C6-4897-B8C5-53A9D1D371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28DED1F-CA38-4C82-B0C0-5648FCF6E51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AA3DD0F-C6BD-41B6-B07D-490926F3987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BAF0E1E-4D80-4B09-ABD7-8A250D60AB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0155F-C9DA-46BB-8F71-86D8D8EAF496}" type="datetimeFigureOut">
              <a:rPr lang="en-GB" smtClean="0"/>
              <a:t>19/12/2025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2F770D3-99D0-4A21-964A-CEC660220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925DCA9-8F1A-4A24-B13C-8DF0BDB702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5B82F-3153-479C-935D-CB5B2B2CA7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75929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B31E2B-BA49-4657-8613-36FF098F36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F889E15-E094-4436-87B8-852D2C36C1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0155F-C9DA-46BB-8F71-86D8D8EAF496}" type="datetimeFigureOut">
              <a:rPr lang="en-GB" smtClean="0"/>
              <a:t>19/12/2025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D363D72-D72B-4DEC-B631-D05353EADB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B035AF-686D-453F-BA09-11FE1A2468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5B82F-3153-479C-935D-CB5B2B2CA7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18930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CC2A41E-3861-4A2F-BA10-4830751C6F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0155F-C9DA-46BB-8F71-86D8D8EAF496}" type="datetimeFigureOut">
              <a:rPr lang="en-GB" smtClean="0"/>
              <a:t>19/12/2025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BD093C6-887A-442F-B04F-413E3F6326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1BF153-B2A7-47C3-88BD-545486CD32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5B82F-3153-479C-935D-CB5B2B2CA7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42941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C1CF4E-B630-4A99-A592-B5605D4D92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74361D-5807-4377-A965-EA0B44CC22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488A30-3FA5-4021-BBD6-0FF11FA33E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9B8EAA-67E2-4DFE-85AF-26C935A0F5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0155F-C9DA-46BB-8F71-86D8D8EAF496}" type="datetimeFigureOut">
              <a:rPr lang="en-GB" smtClean="0"/>
              <a:t>19/12/2025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0A57BE-C55B-48AE-A44A-72C91A4E1A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004591-8B9C-4723-BC50-B3638449AD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5B82F-3153-479C-935D-CB5B2B2CA7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2847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694B0C-9E08-4D2D-B5DA-CC38FAF69E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37AA500-C4C9-4EE4-823C-E6D83D3D0B4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D0D94B-A216-4468-A1F6-324B04291A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11DB25-6B20-4525-9539-62DDB41ADF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0155F-C9DA-46BB-8F71-86D8D8EAF496}" type="datetimeFigureOut">
              <a:rPr lang="en-GB" smtClean="0"/>
              <a:t>19/12/2025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6EA77E-A533-48FA-9A0E-A28972BFFA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B506EC-9395-4A31-A8EB-A7B423A6C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5B82F-3153-479C-935D-CB5B2B2CA7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85374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6A4CB3-3439-4162-A20C-4F920638E0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05B7A04-9958-4C17-BACE-8350A2D1E1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61B559-72FC-4B42-BE9C-AE654991ED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0155F-C9DA-46BB-8F71-86D8D8EAF496}" type="datetimeFigureOut">
              <a:rPr lang="en-GB" smtClean="0"/>
              <a:t>19/12/2025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97838E-9ADB-4753-82C6-4EBFBD1C96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CE909B-F9D6-4E89-A87D-CC11637FBE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5B82F-3153-479C-935D-CB5B2B2CA7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41166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7A32107-CE6C-4346-9DC2-263FD27569A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F5B436D-FA26-46B3-B4C8-2035DA9949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1856F9-C2C3-4481-B36F-733F0FBC62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0155F-C9DA-46BB-8F71-86D8D8EAF496}" type="datetimeFigureOut">
              <a:rPr lang="en-GB" smtClean="0"/>
              <a:t>19/12/2025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A5CC6F-07B4-4B05-95A2-5B2E981563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A6D097-BD12-4297-8913-C7D722BF98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5B82F-3153-479C-935D-CB5B2B2CA7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75302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75D7A05-3E52-42CA-B4CC-BD4498B67D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564C93-BFAF-417F-B1C6-AD4E86CD5D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3D86DE-30E9-42FD-9468-0328A700ABB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D0155F-C9DA-46BB-8F71-86D8D8EAF496}" type="datetimeFigureOut">
              <a:rPr lang="en-GB" smtClean="0"/>
              <a:t>19/12/2025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E23403-0BCE-442A-A284-EC2E699BE5E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4779D6-9C41-4AB1-8631-B6CC86EEF0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65B82F-3153-479C-935D-CB5B2B2CA7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53116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mailto:info@downsyndromeuk.co.uk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www.youtube.com/watch?v=5M--xOyGUX4" TargetMode="Externa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youtu.be/SKku4RAWa4M" TargetMode="Externa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CA96221-E7DA-4162-AF2C-5DE3ECBCCAB2}"/>
              </a:ext>
            </a:extLst>
          </p:cNvPr>
          <p:cNvSpPr txBox="1"/>
          <p:nvPr/>
        </p:nvSpPr>
        <p:spPr>
          <a:xfrm>
            <a:off x="380206" y="566600"/>
            <a:ext cx="11431587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This presentation has been created by Down syndrome UK, </a:t>
            </a:r>
            <a:b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registered charity number 1184564</a:t>
            </a:r>
          </a:p>
          <a:p>
            <a:pPr algn="ctr"/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It is available for general use but would ask that if a school has a member(s) who has/have Down syndrome, or there are close relatives of a young person with Down syndrome, </a:t>
            </a:r>
          </a:p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that you seek permission of the Parents/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Carers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first.</a:t>
            </a:r>
          </a:p>
          <a:p>
            <a:pPr algn="ctr"/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We hope you find this presentation informative and insightful</a:t>
            </a:r>
          </a:p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We would welcome your feedback: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info@downsyndromeuk.co.uk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Please note that this presentation contains links to YouTube</a:t>
            </a:r>
          </a:p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So please ensure you can access beforehand</a:t>
            </a:r>
          </a:p>
          <a:p>
            <a:pPr algn="ctr"/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There is an accompanying lesson plan</a:t>
            </a: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 descr="Logo, company name&#10;&#10;Description automatically generated">
            <a:extLst>
              <a:ext uri="{FF2B5EF4-FFF2-40B4-BE49-F238E27FC236}">
                <a16:creationId xmlns:a16="http://schemas.microsoft.com/office/drawing/2014/main" id="{F1CBD90A-3EEC-4F02-A2A3-6A990975FE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0776" y="4983974"/>
            <a:ext cx="3421224" cy="2280816"/>
          </a:xfrm>
          <a:prstGeom prst="rect">
            <a:avLst/>
          </a:prstGeom>
        </p:spPr>
      </p:pic>
      <p:pic>
        <p:nvPicPr>
          <p:cNvPr id="3" name="Picture 2" descr="A logo with text on it&#10;&#10;AI-generated content may be incorrect.">
            <a:extLst>
              <a:ext uri="{FF2B5EF4-FFF2-40B4-BE49-F238E27FC236}">
                <a16:creationId xmlns:a16="http://schemas.microsoft.com/office/drawing/2014/main" id="{3FE510CB-FD8D-130E-F5E6-7DEAFED1A4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191" y="4758629"/>
            <a:ext cx="3913615" cy="2160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2425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application, Word&#10;&#10;Description automatically generated">
            <a:extLst>
              <a:ext uri="{FF2B5EF4-FFF2-40B4-BE49-F238E27FC236}">
                <a16:creationId xmlns:a16="http://schemas.microsoft.com/office/drawing/2014/main" id="{5C16F910-30FD-4939-997E-898D5ECC45D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860" t="27403" r="57341" b="25724"/>
          <a:stretch/>
        </p:blipFill>
        <p:spPr>
          <a:xfrm>
            <a:off x="1549400" y="10951"/>
            <a:ext cx="9296400" cy="684704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BE3A5E0-0CD4-414E-855D-85CB751EFC13}"/>
              </a:ext>
            </a:extLst>
          </p:cNvPr>
          <p:cNvSpPr txBox="1"/>
          <p:nvPr/>
        </p:nvSpPr>
        <p:spPr>
          <a:xfrm>
            <a:off x="3706368" y="5419344"/>
            <a:ext cx="5041392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Berlin Sans FB" panose="020E0602020502020306" pitchFamily="34" charset="0"/>
              </a:rPr>
              <a:t>Celebrating Down syndrome!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384A92A-2FF2-4206-B0AA-82312CF8FACE}"/>
              </a:ext>
            </a:extLst>
          </p:cNvPr>
          <p:cNvSpPr txBox="1"/>
          <p:nvPr/>
        </p:nvSpPr>
        <p:spPr>
          <a:xfrm>
            <a:off x="1549400" y="60512"/>
            <a:ext cx="28373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Berlin Sans FB" panose="020E0602020502020306" pitchFamily="34" charset="0"/>
              </a:rPr>
              <a:t>Upper KS2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Presentation</a:t>
            </a:r>
            <a:r>
              <a:rPr lang="en-GB" dirty="0">
                <a:latin typeface="Berlin Sans FB" panose="020E0602020502020306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666542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0562625-38C1-4B87-B52F-7DED13B22A43}"/>
              </a:ext>
            </a:extLst>
          </p:cNvPr>
          <p:cNvSpPr txBox="1"/>
          <p:nvPr/>
        </p:nvSpPr>
        <p:spPr>
          <a:xfrm>
            <a:off x="292768" y="464222"/>
            <a:ext cx="5181600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Just like you </a:t>
            </a:r>
          </a:p>
          <a:p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They say that I have extra needs, 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and while that’s partly true, 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the needs that matter most to me 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are the same ones you have too. 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 need to be accepted. 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 need friends that make me smile. 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 need a chance to learn and grow, 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feeling valued all the while. 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Sure, I need some extra help 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and just like you, some things I can’t do 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but I hope you’ll see beyond all that 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INSIDE I AM JUST LIKE YOU….. 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6E02372B-6735-41BC-B410-C6624814906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191" t="26140" r="79967" b="54912"/>
          <a:stretch/>
        </p:blipFill>
        <p:spPr>
          <a:xfrm>
            <a:off x="5840128" y="445169"/>
            <a:ext cx="3777916" cy="3400124"/>
          </a:xfrm>
          <a:prstGeom prst="rect">
            <a:avLst/>
          </a:prstGeom>
          <a:effectLst>
            <a:softEdge rad="292100"/>
          </a:effectLst>
        </p:spPr>
      </p:pic>
      <p:pic>
        <p:nvPicPr>
          <p:cNvPr id="7" name="Picture 6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88FDA917-46E0-444D-809D-CEC2AFA4B14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329" t="46140" r="69112" b="35088"/>
          <a:stretch/>
        </p:blipFill>
        <p:spPr>
          <a:xfrm>
            <a:off x="8217567" y="2887578"/>
            <a:ext cx="3525253" cy="3525253"/>
          </a:xfrm>
          <a:prstGeom prst="rect">
            <a:avLst/>
          </a:prstGeom>
          <a:effectLst>
            <a:softEdge rad="368300"/>
          </a:effectLst>
        </p:spPr>
      </p:pic>
      <p:pic>
        <p:nvPicPr>
          <p:cNvPr id="2" name="Picture 1" descr="A logo with text on it&#10;&#10;AI-generated content may be incorrect.">
            <a:extLst>
              <a:ext uri="{FF2B5EF4-FFF2-40B4-BE49-F238E27FC236}">
                <a16:creationId xmlns:a16="http://schemas.microsoft.com/office/drawing/2014/main" id="{E4A1976A-D8BC-CC40-F513-FA3E6A8C7D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0193" y="0"/>
            <a:ext cx="2215767" cy="1223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59225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0AB0A24-ADFB-4A3B-AC5F-B8C2AA8D1D99}"/>
              </a:ext>
            </a:extLst>
          </p:cNvPr>
          <p:cNvSpPr txBox="1"/>
          <p:nvPr/>
        </p:nvSpPr>
        <p:spPr>
          <a:xfrm>
            <a:off x="2743200" y="3429000"/>
            <a:ext cx="798233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>
                <a:hlinkClick r:id="rId2"/>
              </a:rPr>
              <a:t>Just Like You-Down Syndrome - YouTube</a:t>
            </a:r>
            <a:endParaRPr lang="en-GB" sz="3200" dirty="0"/>
          </a:p>
        </p:txBody>
      </p:sp>
      <p:pic>
        <p:nvPicPr>
          <p:cNvPr id="2" name="Picture 1" descr="A logo with text on it&#10;&#10;AI-generated content may be incorrect.">
            <a:extLst>
              <a:ext uri="{FF2B5EF4-FFF2-40B4-BE49-F238E27FC236}">
                <a16:creationId xmlns:a16="http://schemas.microsoft.com/office/drawing/2014/main" id="{0CDA9180-FF43-AF97-8323-BE117462D4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192" y="996254"/>
            <a:ext cx="3913615" cy="2160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12855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4AB590F5-DF28-4FA0-B0E3-CA0D48DB033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687" t="21481" r="51667" b="32778"/>
          <a:stretch/>
        </p:blipFill>
        <p:spPr>
          <a:xfrm>
            <a:off x="6096000" y="298450"/>
            <a:ext cx="5754128" cy="6261100"/>
          </a:xfrm>
          <a:prstGeom prst="rect">
            <a:avLst/>
          </a:prstGeom>
          <a:effectLst>
            <a:softEdge rad="698500"/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BA1214B-B90C-4210-90C8-8D7927704E66}"/>
              </a:ext>
            </a:extLst>
          </p:cNvPr>
          <p:cNvSpPr txBox="1"/>
          <p:nvPr/>
        </p:nvSpPr>
        <p:spPr>
          <a:xfrm>
            <a:off x="469900" y="603935"/>
            <a:ext cx="502920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5400" dirty="0">
                <a:latin typeface="Arial" panose="020B0604020202020204" pitchFamily="34" charset="0"/>
                <a:cs typeface="Arial" panose="020B0604020202020204" pitchFamily="34" charset="0"/>
              </a:rPr>
              <a:t>What is Down syndrome? </a:t>
            </a:r>
          </a:p>
          <a:p>
            <a:pPr algn="ctr"/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Babies are born with Down syndrome and will always have it.</a:t>
            </a:r>
            <a:endParaRPr lang="en-GB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 descr="A logo with text on it&#10;&#10;AI-generated content may be incorrect.">
            <a:extLst>
              <a:ext uri="{FF2B5EF4-FFF2-40B4-BE49-F238E27FC236}">
                <a16:creationId xmlns:a16="http://schemas.microsoft.com/office/drawing/2014/main" id="{C035225A-C223-82DA-4683-C06F6FA81B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717370"/>
            <a:ext cx="2114550" cy="1167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77666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78EC1B1B-1133-4971-8029-1AD695F5848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479" t="32777" r="52292" b="24445"/>
          <a:stretch/>
        </p:blipFill>
        <p:spPr>
          <a:xfrm>
            <a:off x="5816600" y="279399"/>
            <a:ext cx="6019800" cy="6235757"/>
          </a:xfrm>
          <a:prstGeom prst="rect">
            <a:avLst/>
          </a:prstGeom>
          <a:effectLst>
            <a:softEdge rad="914400"/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0378390-18B5-4E78-B457-78F171CB48AC}"/>
              </a:ext>
            </a:extLst>
          </p:cNvPr>
          <p:cNvSpPr txBox="1"/>
          <p:nvPr/>
        </p:nvSpPr>
        <p:spPr>
          <a:xfrm>
            <a:off x="355600" y="1606812"/>
            <a:ext cx="546100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Down syndrome is not an illness.</a:t>
            </a:r>
          </a:p>
          <a:p>
            <a:pPr algn="ctr"/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You cannot catch it like a cold. </a:t>
            </a:r>
            <a:endParaRPr lang="en-GB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 descr="A logo with text on it&#10;&#10;AI-generated content may be incorrect.">
            <a:extLst>
              <a:ext uri="{FF2B5EF4-FFF2-40B4-BE49-F238E27FC236}">
                <a16:creationId xmlns:a16="http://schemas.microsoft.com/office/drawing/2014/main" id="{6CD98104-EEC7-3E0F-9BF1-AF90E2BCD1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717370"/>
            <a:ext cx="2114550" cy="1167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81210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7CD5F60-910D-400B-9AC9-A3385627D42A}"/>
              </a:ext>
            </a:extLst>
          </p:cNvPr>
          <p:cNvSpPr txBox="1"/>
          <p:nvPr/>
        </p:nvSpPr>
        <p:spPr>
          <a:xfrm>
            <a:off x="96126" y="1292730"/>
            <a:ext cx="5197151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Children with Down syndrome share some physical characteristics...</a:t>
            </a:r>
          </a:p>
          <a:p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but look more like their families than each other. </a:t>
            </a:r>
            <a:endParaRPr lang="en-GB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879C07D1-02C4-4014-BA60-AC0551A003B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768" t="33598" r="69494" b="51389"/>
          <a:stretch/>
        </p:blipFill>
        <p:spPr>
          <a:xfrm>
            <a:off x="5504340" y="-138334"/>
            <a:ext cx="2876475" cy="3139224"/>
          </a:xfrm>
          <a:prstGeom prst="rect">
            <a:avLst/>
          </a:prstGeom>
          <a:effectLst>
            <a:softEdge rad="482600"/>
          </a:effectLst>
        </p:spPr>
      </p:pic>
      <p:pic>
        <p:nvPicPr>
          <p:cNvPr id="8" name="Picture 7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D23E0FBF-E820-4B3F-9A71-B1F8BD08643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061" t="30748" r="51378" b="47755"/>
          <a:stretch/>
        </p:blipFill>
        <p:spPr>
          <a:xfrm>
            <a:off x="8380815" y="409191"/>
            <a:ext cx="3811185" cy="2961478"/>
          </a:xfrm>
          <a:prstGeom prst="rect">
            <a:avLst/>
          </a:prstGeom>
          <a:effectLst>
            <a:softEdge rad="266700"/>
          </a:effectLst>
        </p:spPr>
      </p:pic>
      <p:pic>
        <p:nvPicPr>
          <p:cNvPr id="10" name="Picture 9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D654EB9E-DB2C-49BA-B1FD-25AFD8AEE7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982" t="51521" r="64399" b="30651"/>
          <a:stretch/>
        </p:blipFill>
        <p:spPr>
          <a:xfrm>
            <a:off x="5082215" y="2792610"/>
            <a:ext cx="3431125" cy="2961478"/>
          </a:xfrm>
          <a:prstGeom prst="rect">
            <a:avLst/>
          </a:prstGeom>
          <a:effectLst>
            <a:softEdge rad="241300"/>
          </a:effectLst>
        </p:spPr>
      </p:pic>
      <p:pic>
        <p:nvPicPr>
          <p:cNvPr id="12" name="Picture 11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24E98963-A7CF-443A-A2C3-FEF04B1EB93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123" t="61548" r="51377" b="21088"/>
          <a:stretch/>
        </p:blipFill>
        <p:spPr>
          <a:xfrm>
            <a:off x="8446976" y="3669248"/>
            <a:ext cx="3495819" cy="2731551"/>
          </a:xfrm>
          <a:prstGeom prst="rect">
            <a:avLst/>
          </a:prstGeom>
          <a:effectLst>
            <a:softEdge rad="292100"/>
          </a:effectLst>
        </p:spPr>
      </p:pic>
      <p:pic>
        <p:nvPicPr>
          <p:cNvPr id="2" name="Picture 1" descr="A logo with text on it&#10;&#10;AI-generated content may be incorrect.">
            <a:extLst>
              <a:ext uri="{FF2B5EF4-FFF2-40B4-BE49-F238E27FC236}">
                <a16:creationId xmlns:a16="http://schemas.microsoft.com/office/drawing/2014/main" id="{AF50EA88-3DB2-F9EB-D95C-F5FE548A7B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717370"/>
            <a:ext cx="2114550" cy="1167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201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BFA341C6-7DA8-49B9-A253-CE07A0AC171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592" t="29932" r="52704" b="27347"/>
          <a:stretch/>
        </p:blipFill>
        <p:spPr>
          <a:xfrm>
            <a:off x="4796500" y="394218"/>
            <a:ext cx="6997394" cy="606956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AF37F83-1ECF-4B2D-96FC-7C98315D79E1}"/>
              </a:ext>
            </a:extLst>
          </p:cNvPr>
          <p:cNvSpPr txBox="1"/>
          <p:nvPr/>
        </p:nvSpPr>
        <p:spPr>
          <a:xfrm>
            <a:off x="230544" y="195943"/>
            <a:ext cx="4565956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It may take children with Down syndrome longer to learn some things. </a:t>
            </a:r>
          </a:p>
          <a:p>
            <a:pPr algn="ctr"/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Having Down syndrome can affect their speech, learning and physical development. </a:t>
            </a:r>
            <a:endParaRPr lang="en-GB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 descr="A logo with text on it&#10;&#10;AI-generated content may be incorrect.">
            <a:extLst>
              <a:ext uri="{FF2B5EF4-FFF2-40B4-BE49-F238E27FC236}">
                <a16:creationId xmlns:a16="http://schemas.microsoft.com/office/drawing/2014/main" id="{11F2C41D-4042-25E2-5A83-140032FEA0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717370"/>
            <a:ext cx="2114550" cy="1167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8741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DB3A1773-8A31-4EC6-812F-26761AA0298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959" t="39814" r="52395" b="26297"/>
          <a:stretch/>
        </p:blipFill>
        <p:spPr>
          <a:xfrm>
            <a:off x="190500" y="882650"/>
            <a:ext cx="6593763" cy="438785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52C2784-8020-46D5-AC33-9EFD0801887A}"/>
              </a:ext>
            </a:extLst>
          </p:cNvPr>
          <p:cNvSpPr txBox="1"/>
          <p:nvPr/>
        </p:nvSpPr>
        <p:spPr>
          <a:xfrm>
            <a:off x="6952876" y="396696"/>
            <a:ext cx="4927600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Down syndrome is caused by an extra chromosome in your cells </a:t>
            </a:r>
          </a:p>
          <a:p>
            <a:pPr algn="ctr"/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Chromosomes come in pairs - we get half from our mum and half from our dad </a:t>
            </a:r>
          </a:p>
          <a:p>
            <a:pPr algn="ctr"/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People </a:t>
            </a:r>
            <a:r>
              <a:rPr lang="en-US" sz="2400" u="sng" dirty="0">
                <a:latin typeface="Arial" panose="020B0604020202020204" pitchFamily="34" charset="0"/>
                <a:cs typeface="Arial" panose="020B0604020202020204" pitchFamily="34" charset="0"/>
              </a:rPr>
              <a:t>without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Down Syndrome have 46 chromosomes (23 pairs) </a:t>
            </a:r>
          </a:p>
          <a:p>
            <a:pPr algn="ctr"/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People </a:t>
            </a:r>
            <a:r>
              <a:rPr lang="en-US" sz="2400" u="sng" dirty="0"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Down Syndrome have 47 chromosomes with a 3rd copy of 21</a:t>
            </a:r>
            <a:r>
              <a:rPr lang="en-US" sz="2400" baseline="30000" dirty="0">
                <a:latin typeface="Arial" panose="020B0604020202020204" pitchFamily="34" charset="0"/>
                <a:cs typeface="Arial" panose="020B0604020202020204" pitchFamily="34" charset="0"/>
              </a:rPr>
              <a:t>st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Chromosome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 descr="A logo with text on it&#10;&#10;AI-generated content may be incorrect.">
            <a:extLst>
              <a:ext uri="{FF2B5EF4-FFF2-40B4-BE49-F238E27FC236}">
                <a16:creationId xmlns:a16="http://schemas.microsoft.com/office/drawing/2014/main" id="{621A725F-8E7B-FA16-77AF-99AD90F1EC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717370"/>
            <a:ext cx="2114550" cy="1167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84613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871106C-4374-45C3-981C-7279F95CA3B4}"/>
              </a:ext>
            </a:extLst>
          </p:cNvPr>
          <p:cNvSpPr txBox="1"/>
          <p:nvPr/>
        </p:nvSpPr>
        <p:spPr>
          <a:xfrm>
            <a:off x="6326155" y="653144"/>
            <a:ext cx="5243111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Children with Down syndrome… </a:t>
            </a:r>
          </a:p>
          <a:p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buFontTx/>
              <a:buChar char="-"/>
            </a:pP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go to school </a:t>
            </a:r>
          </a:p>
          <a:p>
            <a:pPr marL="571500" indent="-571500">
              <a:buFontTx/>
              <a:buChar char="-"/>
            </a:pP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like watching TV </a:t>
            </a:r>
          </a:p>
          <a:p>
            <a:pPr marL="571500" indent="-571500">
              <a:buFontTx/>
              <a:buChar char="-"/>
            </a:pP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have friends </a:t>
            </a:r>
          </a:p>
          <a:p>
            <a:pPr marL="571500" indent="-571500">
              <a:buFontTx/>
              <a:buChar char="-"/>
            </a:pP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love to play </a:t>
            </a:r>
          </a:p>
          <a:p>
            <a:pPr marL="571500" indent="-571500">
              <a:buFontTx/>
              <a:buChar char="-"/>
            </a:pP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have feelings </a:t>
            </a:r>
          </a:p>
          <a:p>
            <a:pPr marL="571500" indent="-571500">
              <a:buFontTx/>
              <a:buChar char="-"/>
            </a:pP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and are just like you! </a:t>
            </a:r>
            <a:endParaRPr lang="en-GB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 descr="Graphical user interface, application, PowerPoint&#10;&#10;Description automatically generated">
            <a:extLst>
              <a:ext uri="{FF2B5EF4-FFF2-40B4-BE49-F238E27FC236}">
                <a16:creationId xmlns:a16="http://schemas.microsoft.com/office/drawing/2014/main" id="{36221678-3E5C-4B4A-9586-6F6FC02BC7A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458" t="53704" r="69792" b="22222"/>
          <a:stretch/>
        </p:blipFill>
        <p:spPr>
          <a:xfrm>
            <a:off x="276548" y="350675"/>
            <a:ext cx="2522635" cy="3904078"/>
          </a:xfrm>
          <a:prstGeom prst="rect">
            <a:avLst/>
          </a:prstGeom>
          <a:effectLst>
            <a:softEdge rad="241300"/>
          </a:effectLst>
        </p:spPr>
      </p:pic>
      <p:pic>
        <p:nvPicPr>
          <p:cNvPr id="8" name="Picture 7" descr="Graphical user interface, application, PowerPoint&#10;&#10;Description automatically generated">
            <a:extLst>
              <a:ext uri="{FF2B5EF4-FFF2-40B4-BE49-F238E27FC236}">
                <a16:creationId xmlns:a16="http://schemas.microsoft.com/office/drawing/2014/main" id="{7F837181-6EB6-43F0-83CD-CDB00A44236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990" t="32925" r="60204" b="44490"/>
          <a:stretch/>
        </p:blipFill>
        <p:spPr>
          <a:xfrm>
            <a:off x="3135085" y="1758636"/>
            <a:ext cx="2052735" cy="3340728"/>
          </a:xfrm>
          <a:prstGeom prst="rect">
            <a:avLst/>
          </a:prstGeom>
          <a:effectLst>
            <a:softEdge rad="241300"/>
          </a:effectLst>
        </p:spPr>
      </p:pic>
      <p:pic>
        <p:nvPicPr>
          <p:cNvPr id="10" name="Picture 9" descr="Graphical user interface, application, PowerPoint&#10;&#10;Description automatically generated">
            <a:extLst>
              <a:ext uri="{FF2B5EF4-FFF2-40B4-BE49-F238E27FC236}">
                <a16:creationId xmlns:a16="http://schemas.microsoft.com/office/drawing/2014/main" id="{18F6714A-70BB-4646-A4C6-B2535D79797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204" t="57687" r="53317" b="22177"/>
          <a:stretch/>
        </p:blipFill>
        <p:spPr>
          <a:xfrm>
            <a:off x="865328" y="4404912"/>
            <a:ext cx="2052735" cy="2025366"/>
          </a:xfrm>
          <a:prstGeom prst="rect">
            <a:avLst/>
          </a:prstGeom>
          <a:effectLst>
            <a:softEdge rad="203200"/>
          </a:effectLst>
        </p:spPr>
      </p:pic>
      <p:pic>
        <p:nvPicPr>
          <p:cNvPr id="2" name="Picture 1" descr="A logo with text on it&#10;&#10;AI-generated content may be incorrect.">
            <a:extLst>
              <a:ext uri="{FF2B5EF4-FFF2-40B4-BE49-F238E27FC236}">
                <a16:creationId xmlns:a16="http://schemas.microsoft.com/office/drawing/2014/main" id="{1B5D474E-3188-76A0-F2FC-3F357BCAB2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7450" y="5690632"/>
            <a:ext cx="2114550" cy="1167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8054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3D18933-F3B4-40EF-B1C1-CFEAFBB3996C}"/>
              </a:ext>
            </a:extLst>
          </p:cNvPr>
          <p:cNvSpPr txBox="1"/>
          <p:nvPr/>
        </p:nvSpPr>
        <p:spPr>
          <a:xfrm>
            <a:off x="919843" y="2090172"/>
            <a:ext cx="10352314" cy="32316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000" dirty="0">
                <a:latin typeface="Arial" panose="020B0604020202020204" pitchFamily="34" charset="0"/>
                <a:cs typeface="Arial" panose="020B0604020202020204" pitchFamily="34" charset="0"/>
              </a:rPr>
              <a:t>Activity</a:t>
            </a:r>
          </a:p>
          <a:p>
            <a:pPr algn="ctr"/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Children with Down syndrome find speech difficult. </a:t>
            </a:r>
          </a:p>
          <a:p>
            <a:pPr algn="ctr"/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 descr="A logo with text on it&#10;&#10;AI-generated content may be incorrect.">
            <a:extLst>
              <a:ext uri="{FF2B5EF4-FFF2-40B4-BE49-F238E27FC236}">
                <a16:creationId xmlns:a16="http://schemas.microsoft.com/office/drawing/2014/main" id="{5190EB7C-3086-C54B-DA5B-D0CE04B7F8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7450" y="5803095"/>
            <a:ext cx="2114550" cy="1167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70251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1404C408-909C-46A5-8537-8EBA74AD733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959" t="39814" r="52395" b="26297"/>
          <a:stretch/>
        </p:blipFill>
        <p:spPr>
          <a:xfrm>
            <a:off x="1394978" y="822959"/>
            <a:ext cx="8391161" cy="558393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02184B4-9655-40FA-AB07-F241114417E2}"/>
              </a:ext>
            </a:extLst>
          </p:cNvPr>
          <p:cNvSpPr txBox="1"/>
          <p:nvPr/>
        </p:nvSpPr>
        <p:spPr>
          <a:xfrm>
            <a:off x="566928" y="367022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Activity - Dictogloss </a:t>
            </a:r>
          </a:p>
        </p:txBody>
      </p:sp>
      <p:pic>
        <p:nvPicPr>
          <p:cNvPr id="3" name="Picture 2" descr="A logo with text on it&#10;&#10;AI-generated content may be incorrect.">
            <a:extLst>
              <a:ext uri="{FF2B5EF4-FFF2-40B4-BE49-F238E27FC236}">
                <a16:creationId xmlns:a16="http://schemas.microsoft.com/office/drawing/2014/main" id="{7B76DF3C-0CB0-B847-C80E-AA5AF32C90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4126" y="5690632"/>
            <a:ext cx="2114550" cy="1167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5821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45C3329-5D70-4544-A73C-9453F96F957E}"/>
              </a:ext>
            </a:extLst>
          </p:cNvPr>
          <p:cNvSpPr txBox="1"/>
          <p:nvPr/>
        </p:nvSpPr>
        <p:spPr>
          <a:xfrm>
            <a:off x="377952" y="282161"/>
            <a:ext cx="11350752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Did you know that your body is made up of billions of cells, which are too small to see without a strong microscope? Inside most of those cells are chromosomes, which are thread-like strands. These carry the plan which tells our bodies how to grow.</a:t>
            </a:r>
          </a:p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Chromosomes come in pairs - we get half from our mum, half from our dad. </a:t>
            </a:r>
          </a:p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People without Down Syndrome have 46 chromosomes (23 pairs). </a:t>
            </a:r>
          </a:p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Down syndrome is caused by an extra chromosome in your cells – there is a 3rd copy on 21st chromosome. So, people with Down syndrome have 47 chromosomes. </a:t>
            </a:r>
          </a:p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Having the extra chromosome 21 makes the growing plan work differently to other people.</a:t>
            </a:r>
          </a:p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Sometimes people with Down syndrome learn in a different way and their bodies sometimes work differently too. People with Down syndrome are different from you in some ways but are like you in many ways too. </a:t>
            </a:r>
          </a:p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People with Down syndrome are good at some things and have to work really hard at others. They can play, dance, learn, be in a relationship, get a job and live on their own – just like you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 descr="A logo with text on it&#10;&#10;AI-generated content may be incorrect.">
            <a:extLst>
              <a:ext uri="{FF2B5EF4-FFF2-40B4-BE49-F238E27FC236}">
                <a16:creationId xmlns:a16="http://schemas.microsoft.com/office/drawing/2014/main" id="{7846CF90-A60C-9701-B773-BD18E71405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717370"/>
            <a:ext cx="2114550" cy="1167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88035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13E76ABB-9271-463D-8442-2ACA8D8611E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347" t="32381" r="52398" b="21088"/>
          <a:stretch/>
        </p:blipFill>
        <p:spPr>
          <a:xfrm>
            <a:off x="6279992" y="559837"/>
            <a:ext cx="5401935" cy="5598367"/>
          </a:xfrm>
          <a:prstGeom prst="rect">
            <a:avLst/>
          </a:prstGeom>
          <a:effectLst>
            <a:softEdge rad="368300"/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65BFA64-21BA-49A0-9A84-CE3918DF661C}"/>
              </a:ext>
            </a:extLst>
          </p:cNvPr>
          <p:cNvSpPr txBox="1"/>
          <p:nvPr/>
        </p:nvSpPr>
        <p:spPr>
          <a:xfrm>
            <a:off x="879697" y="860361"/>
            <a:ext cx="5032311" cy="36009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800" dirty="0">
                <a:latin typeface="Arial" panose="020B0604020202020204" pitchFamily="34" charset="0"/>
                <a:cs typeface="Arial" panose="020B0604020202020204" pitchFamily="34" charset="0"/>
              </a:rPr>
              <a:t>True or False? </a:t>
            </a:r>
          </a:p>
          <a:p>
            <a:pPr algn="ctr"/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Children with Down syndrome can’t go to school?</a:t>
            </a:r>
            <a:endParaRPr lang="en-GB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 descr="A logo with text on it&#10;&#10;AI-generated content may be incorrect.">
            <a:extLst>
              <a:ext uri="{FF2B5EF4-FFF2-40B4-BE49-F238E27FC236}">
                <a16:creationId xmlns:a16="http://schemas.microsoft.com/office/drawing/2014/main" id="{B34BA64A-5E59-30B4-92E2-66870D9BEC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717370"/>
            <a:ext cx="2114550" cy="1167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1598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453ABDD1-C400-41FC-8AF3-E635659A016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48" t="32925" r="87756" b="52109"/>
          <a:stretch/>
        </p:blipFill>
        <p:spPr>
          <a:xfrm>
            <a:off x="4634665" y="3610301"/>
            <a:ext cx="3178233" cy="2731296"/>
          </a:xfrm>
          <a:prstGeom prst="rect">
            <a:avLst/>
          </a:prstGeom>
          <a:effectLst>
            <a:softEdge rad="228600"/>
          </a:effectLst>
        </p:spPr>
      </p:pic>
      <p:pic>
        <p:nvPicPr>
          <p:cNvPr id="5" name="Picture 4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20431476-6965-41D2-BC51-BED80BE773D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643" t="52109" r="83163" b="26258"/>
          <a:stretch/>
        </p:blipFill>
        <p:spPr>
          <a:xfrm>
            <a:off x="293818" y="308057"/>
            <a:ext cx="1778523" cy="3008349"/>
          </a:xfrm>
          <a:prstGeom prst="rect">
            <a:avLst/>
          </a:prstGeom>
          <a:effectLst>
            <a:softEdge rad="152400"/>
          </a:effectLst>
        </p:spPr>
      </p:pic>
      <p:pic>
        <p:nvPicPr>
          <p:cNvPr id="7" name="Picture 6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5865B846-5F29-493F-A3A7-280916CC256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908" t="38727" r="74898" b="41632"/>
          <a:stretch/>
        </p:blipFill>
        <p:spPr>
          <a:xfrm>
            <a:off x="293819" y="3610299"/>
            <a:ext cx="1778523" cy="2731297"/>
          </a:xfrm>
          <a:prstGeom prst="rect">
            <a:avLst/>
          </a:prstGeom>
          <a:effectLst>
            <a:softEdge rad="190500"/>
          </a:effectLst>
        </p:spPr>
      </p:pic>
      <p:pic>
        <p:nvPicPr>
          <p:cNvPr id="9" name="Picture 8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0EA23ED9-D2C5-4C58-A324-C907E85657F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020" t="53878" r="66786" b="26531"/>
          <a:stretch/>
        </p:blipFill>
        <p:spPr>
          <a:xfrm>
            <a:off x="2400612" y="328952"/>
            <a:ext cx="1936509" cy="2966560"/>
          </a:xfrm>
          <a:prstGeom prst="rect">
            <a:avLst/>
          </a:prstGeom>
          <a:effectLst>
            <a:softEdge rad="152400"/>
          </a:effectLst>
        </p:spPr>
      </p:pic>
      <p:pic>
        <p:nvPicPr>
          <p:cNvPr id="11" name="Picture 10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C9190BDC-B186-473A-9D7C-338129CC8B8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776" t="28844" r="62653" b="50000"/>
          <a:stretch/>
        </p:blipFill>
        <p:spPr>
          <a:xfrm>
            <a:off x="2369885" y="3610300"/>
            <a:ext cx="1967236" cy="2731296"/>
          </a:xfrm>
          <a:prstGeom prst="rect">
            <a:avLst/>
          </a:prstGeom>
          <a:effectLst>
            <a:softEdge rad="190500"/>
          </a:effectLst>
        </p:spPr>
      </p:pic>
      <p:pic>
        <p:nvPicPr>
          <p:cNvPr id="13" name="Picture 12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758427DD-2340-424D-809B-C5CF396D4B5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0102" t="29660" r="52551" b="52109"/>
          <a:stretch/>
        </p:blipFill>
        <p:spPr>
          <a:xfrm>
            <a:off x="9911229" y="3610299"/>
            <a:ext cx="1956752" cy="2731297"/>
          </a:xfrm>
          <a:prstGeom prst="rect">
            <a:avLst/>
          </a:prstGeom>
          <a:effectLst>
            <a:softEdge rad="228600"/>
          </a:effectLst>
        </p:spPr>
      </p:pic>
      <p:pic>
        <p:nvPicPr>
          <p:cNvPr id="15" name="Picture 14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6365A5C9-AD57-45CB-933F-3C6B517429C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0102" t="53946" r="54541" b="24898"/>
          <a:stretch/>
        </p:blipFill>
        <p:spPr>
          <a:xfrm>
            <a:off x="8285128" y="3610299"/>
            <a:ext cx="1229523" cy="2731297"/>
          </a:xfrm>
          <a:prstGeom prst="rect">
            <a:avLst/>
          </a:prstGeom>
          <a:effectLst>
            <a:softEdge rad="215900"/>
          </a:effec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6F6A0B30-6DAE-4115-8486-3D571002DFDD}"/>
              </a:ext>
            </a:extLst>
          </p:cNvPr>
          <p:cNvSpPr txBox="1"/>
          <p:nvPr/>
        </p:nvSpPr>
        <p:spPr>
          <a:xfrm>
            <a:off x="5238683" y="1009652"/>
            <a:ext cx="609289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Children with Down syndrome enjoy going to school!</a:t>
            </a:r>
            <a:endParaRPr lang="en-GB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 descr="A logo with text on it&#10;&#10;AI-generated content may be incorrect.">
            <a:extLst>
              <a:ext uri="{FF2B5EF4-FFF2-40B4-BE49-F238E27FC236}">
                <a16:creationId xmlns:a16="http://schemas.microsoft.com/office/drawing/2014/main" id="{036815D0-6866-90E4-C4F8-FBD4B72B88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6881" y="2326456"/>
            <a:ext cx="2114550" cy="1167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13964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D41A5EFB-1592-4552-8E22-695113F138D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347" t="32381" r="52398" b="21088"/>
          <a:stretch/>
        </p:blipFill>
        <p:spPr>
          <a:xfrm>
            <a:off x="6279992" y="559837"/>
            <a:ext cx="5401935" cy="5598367"/>
          </a:xfrm>
          <a:prstGeom prst="rect">
            <a:avLst/>
          </a:prstGeom>
          <a:effectLst>
            <a:softEdge rad="36830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D983C25-6816-4D39-AC3A-378880086273}"/>
              </a:ext>
            </a:extLst>
          </p:cNvPr>
          <p:cNvSpPr txBox="1"/>
          <p:nvPr/>
        </p:nvSpPr>
        <p:spPr>
          <a:xfrm>
            <a:off x="510073" y="1700118"/>
            <a:ext cx="6092890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800" dirty="0">
                <a:latin typeface="Arial" panose="020B0604020202020204" pitchFamily="34" charset="0"/>
                <a:cs typeface="Arial" panose="020B0604020202020204" pitchFamily="34" charset="0"/>
              </a:rPr>
              <a:t>True or False? </a:t>
            </a:r>
          </a:p>
          <a:p>
            <a:pPr algn="ctr"/>
            <a:endParaRPr lang="en-US" sz="4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People with Down syndrome are always happy?</a:t>
            </a:r>
            <a:endParaRPr lang="en-GB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 descr="A logo with text on it&#10;&#10;AI-generated content may be incorrect.">
            <a:extLst>
              <a:ext uri="{FF2B5EF4-FFF2-40B4-BE49-F238E27FC236}">
                <a16:creationId xmlns:a16="http://schemas.microsoft.com/office/drawing/2014/main" id="{C56C2ADB-7EBD-C09D-6331-F4A4953762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717370"/>
            <a:ext cx="2114550" cy="1167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50770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98F064EB-EB83-438A-921E-4A1B8056679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96" t="25578" r="90357" b="58096"/>
          <a:stretch/>
        </p:blipFill>
        <p:spPr>
          <a:xfrm>
            <a:off x="237236" y="247286"/>
            <a:ext cx="2952467" cy="3690586"/>
          </a:xfrm>
          <a:prstGeom prst="rect">
            <a:avLst/>
          </a:prstGeom>
          <a:effectLst>
            <a:softEdge rad="228600"/>
          </a:effectLst>
        </p:spPr>
      </p:pic>
      <p:pic>
        <p:nvPicPr>
          <p:cNvPr id="5" name="Picture 4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385B44E3-2275-41E0-8BD2-B99131A42B4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193" t="26031" r="83874" b="57742"/>
          <a:stretch/>
        </p:blipFill>
        <p:spPr>
          <a:xfrm>
            <a:off x="748094" y="3402350"/>
            <a:ext cx="1930750" cy="2889007"/>
          </a:xfrm>
          <a:prstGeom prst="rect">
            <a:avLst/>
          </a:prstGeom>
          <a:effectLst>
            <a:softEdge rad="228600"/>
          </a:effectLst>
        </p:spPr>
      </p:pic>
      <p:pic>
        <p:nvPicPr>
          <p:cNvPr id="11" name="Picture 10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9C7677EE-780A-4112-8BAD-081AE4ED5CC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9030" t="23129" r="52245" b="54830"/>
          <a:stretch/>
        </p:blipFill>
        <p:spPr>
          <a:xfrm>
            <a:off x="4600174" y="280907"/>
            <a:ext cx="2006169" cy="2850875"/>
          </a:xfrm>
          <a:prstGeom prst="rect">
            <a:avLst/>
          </a:prstGeom>
          <a:effectLst>
            <a:softEdge rad="228600"/>
          </a:effectLst>
        </p:spPr>
      </p:pic>
      <p:pic>
        <p:nvPicPr>
          <p:cNvPr id="13" name="Picture 12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92B6589D-EC0A-49C1-BD38-68F2A59A334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479" t="50000" r="77806" b="35337"/>
          <a:stretch/>
        </p:blipFill>
        <p:spPr>
          <a:xfrm>
            <a:off x="3855051" y="4023506"/>
            <a:ext cx="3496413" cy="2691529"/>
          </a:xfrm>
          <a:prstGeom prst="rect">
            <a:avLst/>
          </a:prstGeom>
          <a:effectLst>
            <a:softEdge rad="482600"/>
          </a:effectLst>
        </p:spPr>
      </p:pic>
      <p:pic>
        <p:nvPicPr>
          <p:cNvPr id="17" name="Picture 16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1E187EBB-4C84-4897-9F77-57A147138BA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614" t="45170" r="61888" b="35109"/>
          <a:stretch/>
        </p:blipFill>
        <p:spPr>
          <a:xfrm>
            <a:off x="2231768" y="2674413"/>
            <a:ext cx="2328903" cy="3976028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19" name="Picture 18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13C75B57-F779-4D4B-8F69-E12BFF0A2C1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1326" t="50000" r="52245" b="34811"/>
          <a:stretch/>
        </p:blipFill>
        <p:spPr>
          <a:xfrm>
            <a:off x="7441453" y="3552623"/>
            <a:ext cx="2278121" cy="3027755"/>
          </a:xfrm>
          <a:prstGeom prst="rect">
            <a:avLst/>
          </a:prstGeom>
          <a:effectLst>
            <a:softEdge rad="190500"/>
          </a:effectLst>
        </p:spPr>
      </p:pic>
      <p:pic>
        <p:nvPicPr>
          <p:cNvPr id="7" name="Picture 6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98AC3EC7-7A69-4699-B6E1-BC72C017F1D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956" t="28844" r="75663" b="54830"/>
          <a:stretch/>
        </p:blipFill>
        <p:spPr>
          <a:xfrm>
            <a:off x="6080069" y="3552623"/>
            <a:ext cx="1780474" cy="3038793"/>
          </a:xfrm>
          <a:prstGeom prst="rect">
            <a:avLst/>
          </a:prstGeom>
          <a:effectLst>
            <a:softEdge rad="228600"/>
          </a:effectLst>
        </p:spPr>
      </p:pic>
      <p:pic>
        <p:nvPicPr>
          <p:cNvPr id="15" name="Picture 14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DB004797-7C3C-4E77-8C5D-7D9DAAC2478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561" t="50000" r="69541" b="37415"/>
          <a:stretch/>
        </p:blipFill>
        <p:spPr>
          <a:xfrm>
            <a:off x="2872014" y="207559"/>
            <a:ext cx="2073998" cy="2997572"/>
          </a:xfrm>
          <a:prstGeom prst="rect">
            <a:avLst/>
          </a:prstGeom>
          <a:effectLst>
            <a:softEdge rad="152400"/>
          </a:effectLst>
        </p:spPr>
      </p:pic>
      <p:pic>
        <p:nvPicPr>
          <p:cNvPr id="9" name="Picture 8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FDB90EC2-11B7-405B-B17C-6680BA813DC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786" t="25578" r="63418" b="58096"/>
          <a:stretch/>
        </p:blipFill>
        <p:spPr>
          <a:xfrm>
            <a:off x="4144775" y="2487865"/>
            <a:ext cx="2481337" cy="2326256"/>
          </a:xfrm>
          <a:prstGeom prst="rect">
            <a:avLst/>
          </a:prstGeom>
          <a:effectLst>
            <a:softEdge rad="190500"/>
          </a:effectLst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3AFFE8C6-AADB-429E-9496-401BF4C2DA0F}"/>
              </a:ext>
            </a:extLst>
          </p:cNvPr>
          <p:cNvSpPr txBox="1"/>
          <p:nvPr/>
        </p:nvSpPr>
        <p:spPr>
          <a:xfrm>
            <a:off x="6810375" y="518502"/>
            <a:ext cx="5144389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Children with </a:t>
            </a:r>
          </a:p>
          <a:p>
            <a:pPr algn="ctr"/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Down syndrome experience all emotions </a:t>
            </a:r>
          </a:p>
          <a:p>
            <a:pPr algn="ctr"/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just like you do!</a:t>
            </a:r>
            <a:endParaRPr lang="en-GB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 descr="A logo with text on it&#10;&#10;AI-generated content may be incorrect.">
            <a:extLst>
              <a:ext uri="{FF2B5EF4-FFF2-40B4-BE49-F238E27FC236}">
                <a16:creationId xmlns:a16="http://schemas.microsoft.com/office/drawing/2014/main" id="{D26E55AC-1BEA-F99E-1A16-B61D7D13B4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7450" y="5714539"/>
            <a:ext cx="2114550" cy="1167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86550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C6FA99D8-EFB7-4E0D-BF90-A2ED0F65ED4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347" t="32381" r="52398" b="21088"/>
          <a:stretch/>
        </p:blipFill>
        <p:spPr>
          <a:xfrm>
            <a:off x="6279992" y="559837"/>
            <a:ext cx="5401935" cy="5598367"/>
          </a:xfrm>
          <a:prstGeom prst="rect">
            <a:avLst/>
          </a:prstGeom>
          <a:effectLst>
            <a:softEdge rad="36830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80C9B38-4F33-4645-B053-CA77C242BEBF}"/>
              </a:ext>
            </a:extLst>
          </p:cNvPr>
          <p:cNvSpPr txBox="1"/>
          <p:nvPr/>
        </p:nvSpPr>
        <p:spPr>
          <a:xfrm>
            <a:off x="409037" y="1314955"/>
            <a:ext cx="6092890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800" dirty="0">
                <a:latin typeface="Arial" panose="020B0604020202020204" pitchFamily="34" charset="0"/>
                <a:cs typeface="Arial" panose="020B0604020202020204" pitchFamily="34" charset="0"/>
              </a:rPr>
              <a:t>True or False? </a:t>
            </a:r>
          </a:p>
          <a:p>
            <a:pPr algn="ctr"/>
            <a:endParaRPr lang="en-US" sz="4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People with Down syndrome can get a job?</a:t>
            </a:r>
            <a:endParaRPr lang="en-GB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 descr="A logo with text on it&#10;&#10;AI-generated content may be incorrect.">
            <a:extLst>
              <a:ext uri="{FF2B5EF4-FFF2-40B4-BE49-F238E27FC236}">
                <a16:creationId xmlns:a16="http://schemas.microsoft.com/office/drawing/2014/main" id="{C99256E6-C0D7-8179-ECAD-7CF5AA33A8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717370"/>
            <a:ext cx="2114550" cy="1167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36046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B0197627-6274-41E8-A77C-59D64BDF695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957" t="28571" r="80714" b="53197"/>
          <a:stretch/>
        </p:blipFill>
        <p:spPr>
          <a:xfrm>
            <a:off x="379445" y="2967136"/>
            <a:ext cx="4883019" cy="3494738"/>
          </a:xfrm>
          <a:prstGeom prst="rect">
            <a:avLst/>
          </a:prstGeom>
          <a:effectLst>
            <a:softEdge rad="279400"/>
          </a:effectLst>
        </p:spPr>
      </p:pic>
      <p:pic>
        <p:nvPicPr>
          <p:cNvPr id="5" name="Picture 4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83F4A4F6-65B8-4410-99EA-C7CC92F7B2E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89" t="50000" r="87908" b="28980"/>
          <a:stretch/>
        </p:blipFill>
        <p:spPr>
          <a:xfrm>
            <a:off x="5262465" y="2967135"/>
            <a:ext cx="2985795" cy="3494738"/>
          </a:xfrm>
          <a:prstGeom prst="rect">
            <a:avLst/>
          </a:prstGeom>
          <a:effectLst>
            <a:softEdge rad="304800"/>
          </a:effectLst>
        </p:spPr>
      </p:pic>
      <p:pic>
        <p:nvPicPr>
          <p:cNvPr id="7" name="Picture 6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E3446044-7175-45BC-903F-471D13FEC6B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051" t="34286" r="53623" b="50000"/>
          <a:stretch/>
        </p:blipFill>
        <p:spPr>
          <a:xfrm>
            <a:off x="8248261" y="368597"/>
            <a:ext cx="3564294" cy="2781594"/>
          </a:xfrm>
          <a:prstGeom prst="rect">
            <a:avLst/>
          </a:prstGeom>
          <a:effectLst>
            <a:softEdge rad="241300"/>
          </a:effectLst>
        </p:spPr>
      </p:pic>
      <p:pic>
        <p:nvPicPr>
          <p:cNvPr id="9" name="Picture 8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2D8DFFC1-C13E-42FC-A0DD-0D250F22BD8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122" t="46803" r="64949" b="28980"/>
          <a:stretch/>
        </p:blipFill>
        <p:spPr>
          <a:xfrm>
            <a:off x="8248261" y="2967135"/>
            <a:ext cx="3564293" cy="3485958"/>
          </a:xfrm>
          <a:prstGeom prst="rect">
            <a:avLst/>
          </a:prstGeom>
          <a:effectLst>
            <a:softEdge rad="279400"/>
          </a:effec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7A7A911-6114-4327-9DDE-A6E0C456278C}"/>
              </a:ext>
            </a:extLst>
          </p:cNvPr>
          <p:cNvSpPr txBox="1"/>
          <p:nvPr/>
        </p:nvSpPr>
        <p:spPr>
          <a:xfrm>
            <a:off x="379445" y="554031"/>
            <a:ext cx="6875107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Absolutely! </a:t>
            </a:r>
          </a:p>
          <a:p>
            <a:pPr algn="ctr"/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Young people with Down syndrome enjoy working! </a:t>
            </a:r>
            <a:endParaRPr lang="en-GB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 descr="A logo with text on it&#10;&#10;AI-generated content may be incorrect.">
            <a:extLst>
              <a:ext uri="{FF2B5EF4-FFF2-40B4-BE49-F238E27FC236}">
                <a16:creationId xmlns:a16="http://schemas.microsoft.com/office/drawing/2014/main" id="{B9A4BD75-33DB-A0A7-8793-9952D47227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717370"/>
            <a:ext cx="2114550" cy="1167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72470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, application, PowerPoint&#10;&#10;Description automatically generated">
            <a:extLst>
              <a:ext uri="{FF2B5EF4-FFF2-40B4-BE49-F238E27FC236}">
                <a16:creationId xmlns:a16="http://schemas.microsoft.com/office/drawing/2014/main" id="{67EAA487-C407-4E34-8BC7-426AB423816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072" t="28027" r="53010" b="27891"/>
          <a:stretch/>
        </p:blipFill>
        <p:spPr>
          <a:xfrm>
            <a:off x="4681063" y="513479"/>
            <a:ext cx="2022628" cy="3150630"/>
          </a:xfrm>
          <a:prstGeom prst="rect">
            <a:avLst/>
          </a:prstGeom>
          <a:effectLst>
            <a:softEdge rad="342900"/>
          </a:effectLst>
        </p:spPr>
      </p:pic>
      <p:pic>
        <p:nvPicPr>
          <p:cNvPr id="7" name="Picture 6" descr="Graphical user interface, application, PowerPoint&#10;&#10;Description automatically generated">
            <a:extLst>
              <a:ext uri="{FF2B5EF4-FFF2-40B4-BE49-F238E27FC236}">
                <a16:creationId xmlns:a16="http://schemas.microsoft.com/office/drawing/2014/main" id="{AA3199AD-E90B-4705-ADC3-0CD9A019D5F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837" t="50000" r="71836" b="27891"/>
          <a:stretch/>
        </p:blipFill>
        <p:spPr>
          <a:xfrm>
            <a:off x="7484257" y="2276852"/>
            <a:ext cx="3745583" cy="4112545"/>
          </a:xfrm>
          <a:prstGeom prst="rect">
            <a:avLst/>
          </a:prstGeom>
          <a:effectLst>
            <a:softEdge rad="241300"/>
          </a:effec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7EC3444-C2AA-47A2-8122-66545708CAFC}"/>
              </a:ext>
            </a:extLst>
          </p:cNvPr>
          <p:cNvSpPr txBox="1"/>
          <p:nvPr/>
        </p:nvSpPr>
        <p:spPr>
          <a:xfrm>
            <a:off x="6703691" y="334468"/>
            <a:ext cx="4903591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Young people with Down syndrome enjoy acting and modelling! </a:t>
            </a:r>
            <a:endParaRPr lang="en-GB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12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7289EB39-0A5E-4506-88D1-4B861909123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80" t="42755" r="86704" b="30068"/>
          <a:stretch/>
        </p:blipFill>
        <p:spPr>
          <a:xfrm>
            <a:off x="2824732" y="538044"/>
            <a:ext cx="2132074" cy="2830181"/>
          </a:xfrm>
          <a:prstGeom prst="rect">
            <a:avLst/>
          </a:prstGeom>
          <a:effectLst>
            <a:softEdge rad="139700"/>
          </a:effectLst>
        </p:spPr>
      </p:pic>
      <p:pic>
        <p:nvPicPr>
          <p:cNvPr id="15" name="Picture 14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4DEA8707-826C-47EB-BA40-3177399AE4F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918" t="42755" r="68622" b="30068"/>
          <a:stretch/>
        </p:blipFill>
        <p:spPr>
          <a:xfrm>
            <a:off x="141234" y="428034"/>
            <a:ext cx="2973306" cy="2940191"/>
          </a:xfrm>
          <a:prstGeom prst="rect">
            <a:avLst/>
          </a:prstGeom>
          <a:effectLst>
            <a:softEdge rad="381000"/>
          </a:effectLst>
        </p:spPr>
      </p:pic>
      <p:pic>
        <p:nvPicPr>
          <p:cNvPr id="17" name="Picture 16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21E56518-0931-4B13-8990-2403EA52D1E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3999" t="42755" r="54485" b="30068"/>
          <a:stretch/>
        </p:blipFill>
        <p:spPr>
          <a:xfrm>
            <a:off x="267498" y="2865504"/>
            <a:ext cx="2799183" cy="3715717"/>
          </a:xfrm>
          <a:prstGeom prst="rect">
            <a:avLst/>
          </a:prstGeom>
          <a:effectLst>
            <a:softEdge rad="228600"/>
          </a:effectLst>
        </p:spPr>
      </p:pic>
      <p:pic>
        <p:nvPicPr>
          <p:cNvPr id="3" name="Picture 2" descr="Graphical user interface, application, PowerPoint&#10;&#10;Description automatically generated">
            <a:extLst>
              <a:ext uri="{FF2B5EF4-FFF2-40B4-BE49-F238E27FC236}">
                <a16:creationId xmlns:a16="http://schemas.microsoft.com/office/drawing/2014/main" id="{14BC85A1-A225-493D-BC6E-D724700789C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43" t="32925" r="83163" b="50000"/>
          <a:stretch/>
        </p:blipFill>
        <p:spPr>
          <a:xfrm>
            <a:off x="2632742" y="3016761"/>
            <a:ext cx="5221800" cy="3413205"/>
          </a:xfrm>
          <a:prstGeom prst="rect">
            <a:avLst/>
          </a:prstGeom>
          <a:effectLst>
            <a:softEdge rad="254000"/>
          </a:effectLst>
        </p:spPr>
      </p:pic>
      <p:pic>
        <p:nvPicPr>
          <p:cNvPr id="2" name="Picture 1" descr="A logo with text on it&#10;&#10;AI-generated content may be incorrect.">
            <a:extLst>
              <a:ext uri="{FF2B5EF4-FFF2-40B4-BE49-F238E27FC236}">
                <a16:creationId xmlns:a16="http://schemas.microsoft.com/office/drawing/2014/main" id="{D6BC80C1-3C30-CC64-BDDD-B259519ADD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7450" y="5690632"/>
            <a:ext cx="2114550" cy="1167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8619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9F040260-8414-460E-84F9-E95C83CAA96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347" t="32381" r="52398" b="21088"/>
          <a:stretch/>
        </p:blipFill>
        <p:spPr>
          <a:xfrm>
            <a:off x="6279992" y="559837"/>
            <a:ext cx="5401935" cy="5598367"/>
          </a:xfrm>
          <a:prstGeom prst="rect">
            <a:avLst/>
          </a:prstGeom>
          <a:effectLst>
            <a:softEdge rad="36830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E727465-81D6-4406-A457-192CF18100B9}"/>
              </a:ext>
            </a:extLst>
          </p:cNvPr>
          <p:cNvSpPr txBox="1"/>
          <p:nvPr/>
        </p:nvSpPr>
        <p:spPr>
          <a:xfrm>
            <a:off x="186764" y="881686"/>
            <a:ext cx="6093228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800" dirty="0">
                <a:latin typeface="Arial" panose="020B0604020202020204" pitchFamily="34" charset="0"/>
                <a:cs typeface="Arial" panose="020B0604020202020204" pitchFamily="34" charset="0"/>
              </a:rPr>
              <a:t>True or False? </a:t>
            </a:r>
          </a:p>
          <a:p>
            <a:pPr algn="ctr"/>
            <a:endParaRPr lang="en-US" sz="4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4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You can catch </a:t>
            </a:r>
          </a:p>
          <a:p>
            <a:pPr algn="ctr"/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Down syndrome?</a:t>
            </a:r>
            <a:endParaRPr lang="en-GB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 descr="A logo with text on it&#10;&#10;AI-generated content may be incorrect.">
            <a:extLst>
              <a:ext uri="{FF2B5EF4-FFF2-40B4-BE49-F238E27FC236}">
                <a16:creationId xmlns:a16="http://schemas.microsoft.com/office/drawing/2014/main" id="{E995A4BA-0413-0E9D-3A53-D49D89527E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717370"/>
            <a:ext cx="2114550" cy="1167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80420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EAF7C8C7-95ED-4B25-BE34-9E0797BCE2B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79" t="22456" r="91119" b="58772"/>
          <a:stretch/>
        </p:blipFill>
        <p:spPr>
          <a:xfrm>
            <a:off x="339943" y="298464"/>
            <a:ext cx="2039827" cy="2949476"/>
          </a:xfrm>
          <a:prstGeom prst="rect">
            <a:avLst/>
          </a:prstGeom>
          <a:effectLst>
            <a:softEdge rad="203200"/>
          </a:effectLst>
        </p:spPr>
      </p:pic>
      <p:pic>
        <p:nvPicPr>
          <p:cNvPr id="5" name="Picture 4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1FAC0FA3-0A59-4777-825A-9480E757200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389" t="22988" r="81477" b="58369"/>
          <a:stretch/>
        </p:blipFill>
        <p:spPr>
          <a:xfrm>
            <a:off x="3416989" y="3133357"/>
            <a:ext cx="2680233" cy="3455240"/>
          </a:xfrm>
          <a:prstGeom prst="rect">
            <a:avLst/>
          </a:prstGeom>
          <a:effectLst>
            <a:softEdge rad="177800"/>
          </a:effectLst>
        </p:spPr>
      </p:pic>
      <p:pic>
        <p:nvPicPr>
          <p:cNvPr id="9" name="Picture 8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3452EDF4-B34B-4E6C-83BD-02D5F0D43FB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013" t="43859" r="74737" b="33685"/>
          <a:stretch/>
        </p:blipFill>
        <p:spPr>
          <a:xfrm>
            <a:off x="249471" y="3162418"/>
            <a:ext cx="3025558" cy="3397118"/>
          </a:xfrm>
          <a:prstGeom prst="rect">
            <a:avLst/>
          </a:prstGeom>
          <a:effectLst>
            <a:softEdge rad="152400"/>
          </a:effectLst>
        </p:spPr>
      </p:pic>
      <p:pic>
        <p:nvPicPr>
          <p:cNvPr id="11" name="Picture 10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689D994E-77F5-474F-A6E4-2B91634EAB4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0066" t="43859" r="53125" b="33685"/>
          <a:stretch/>
        </p:blipFill>
        <p:spPr>
          <a:xfrm>
            <a:off x="10034337" y="3174978"/>
            <a:ext cx="1817719" cy="3371998"/>
          </a:xfrm>
          <a:prstGeom prst="rect">
            <a:avLst/>
          </a:prstGeom>
          <a:effectLst>
            <a:softEdge rad="152400"/>
          </a:effec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58CA1BD1-69C2-42E3-86FC-844323C89248}"/>
              </a:ext>
            </a:extLst>
          </p:cNvPr>
          <p:cNvSpPr txBox="1"/>
          <p:nvPr/>
        </p:nvSpPr>
        <p:spPr>
          <a:xfrm>
            <a:off x="5319392" y="336287"/>
            <a:ext cx="6808328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Of course not! </a:t>
            </a:r>
          </a:p>
          <a:p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Young people with Down syndrome enjoy friendships and </a:t>
            </a:r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family life </a:t>
            </a:r>
          </a:p>
        </p:txBody>
      </p:sp>
      <p:pic>
        <p:nvPicPr>
          <p:cNvPr id="15" name="Picture 14" descr="A screenshot of a computer program&#10;&#10;Description automatically generated with medium confidence">
            <a:extLst>
              <a:ext uri="{FF2B5EF4-FFF2-40B4-BE49-F238E27FC236}">
                <a16:creationId xmlns:a16="http://schemas.microsoft.com/office/drawing/2014/main" id="{E1E01901-68C4-467B-9946-9FBA35B8894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4934" t="50000" r="53125" b="29298"/>
          <a:stretch/>
        </p:blipFill>
        <p:spPr>
          <a:xfrm>
            <a:off x="6239182" y="3133357"/>
            <a:ext cx="3559502" cy="3471246"/>
          </a:xfrm>
          <a:prstGeom prst="rect">
            <a:avLst/>
          </a:prstGeom>
          <a:effectLst>
            <a:softEdge rad="279400"/>
          </a:effectLst>
        </p:spPr>
      </p:pic>
      <p:pic>
        <p:nvPicPr>
          <p:cNvPr id="17" name="Picture 16" descr="A screenshot of a computer program&#10;&#10;Description automatically generated with medium confidence">
            <a:extLst>
              <a:ext uri="{FF2B5EF4-FFF2-40B4-BE49-F238E27FC236}">
                <a16:creationId xmlns:a16="http://schemas.microsoft.com/office/drawing/2014/main" id="{403FF68C-5080-43D4-AA00-48424DC57A4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48" t="33509" r="87767" b="52216"/>
          <a:stretch/>
        </p:blipFill>
        <p:spPr>
          <a:xfrm>
            <a:off x="2358998" y="434511"/>
            <a:ext cx="2818434" cy="2698845"/>
          </a:xfrm>
          <a:prstGeom prst="rect">
            <a:avLst/>
          </a:prstGeom>
          <a:effectLst>
            <a:softEdge rad="152400"/>
          </a:effectLst>
        </p:spPr>
      </p:pic>
      <p:pic>
        <p:nvPicPr>
          <p:cNvPr id="2" name="Picture 1" descr="A logo with text on it&#10;&#10;AI-generated content may be incorrect.">
            <a:extLst>
              <a:ext uri="{FF2B5EF4-FFF2-40B4-BE49-F238E27FC236}">
                <a16:creationId xmlns:a16="http://schemas.microsoft.com/office/drawing/2014/main" id="{E21E901A-5C80-939B-6D73-E7A4D85E05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7450" y="0"/>
            <a:ext cx="2114550" cy="1167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89214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A81F7BF-63EF-40C0-B79D-6CA61E9F21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4445" y="630693"/>
            <a:ext cx="5401524" cy="559661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A355AF5-A5DD-45BD-9AD9-32CC3684FFB6}"/>
              </a:ext>
            </a:extLst>
          </p:cNvPr>
          <p:cNvSpPr txBox="1"/>
          <p:nvPr/>
        </p:nvSpPr>
        <p:spPr>
          <a:xfrm>
            <a:off x="539981" y="1386439"/>
            <a:ext cx="6093228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800" dirty="0">
                <a:latin typeface="Arial" panose="020B0604020202020204" pitchFamily="34" charset="0"/>
                <a:cs typeface="Arial" panose="020B0604020202020204" pitchFamily="34" charset="0"/>
              </a:rPr>
              <a:t>True or False? </a:t>
            </a:r>
          </a:p>
          <a:p>
            <a:pPr algn="ctr"/>
            <a:endParaRPr lang="en-US" sz="4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People with Down syndrome can’t get married </a:t>
            </a:r>
            <a:endParaRPr lang="en-GB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 descr="A logo with text on it&#10;&#10;AI-generated content may be incorrect.">
            <a:extLst>
              <a:ext uri="{FF2B5EF4-FFF2-40B4-BE49-F238E27FC236}">
                <a16:creationId xmlns:a16="http://schemas.microsoft.com/office/drawing/2014/main" id="{822933BA-7917-5C6D-7D07-0A42FE5656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717370"/>
            <a:ext cx="2114550" cy="1167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92206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4544DCE-B559-465E-A4DC-5D8E18154F3E}"/>
              </a:ext>
            </a:extLst>
          </p:cNvPr>
          <p:cNvSpPr txBox="1"/>
          <p:nvPr/>
        </p:nvSpPr>
        <p:spPr>
          <a:xfrm>
            <a:off x="3275211" y="616173"/>
            <a:ext cx="8657708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Of course they can! </a:t>
            </a:r>
          </a:p>
          <a:p>
            <a:pPr algn="ctr"/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Young people with Down syndrome enjoy relationships </a:t>
            </a:r>
            <a:endParaRPr lang="en-GB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7EFB0FB1-C31F-4363-A75F-98E6061A08B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58" t="23684" r="87566" b="53684"/>
          <a:stretch/>
        </p:blipFill>
        <p:spPr>
          <a:xfrm>
            <a:off x="259081" y="2837319"/>
            <a:ext cx="2783269" cy="3819594"/>
          </a:xfrm>
          <a:prstGeom prst="rect">
            <a:avLst/>
          </a:prstGeom>
          <a:effectLst>
            <a:softEdge rad="165100"/>
          </a:effectLst>
        </p:spPr>
      </p:pic>
      <p:pic>
        <p:nvPicPr>
          <p:cNvPr id="7" name="Picture 6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E5AF4DBF-0C78-4153-B57C-B65D1825482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421" t="40877" r="75033" b="33860"/>
          <a:stretch/>
        </p:blipFill>
        <p:spPr>
          <a:xfrm>
            <a:off x="3275212" y="2925944"/>
            <a:ext cx="2959404" cy="3642344"/>
          </a:xfrm>
          <a:prstGeom prst="rect">
            <a:avLst/>
          </a:prstGeom>
          <a:effectLst>
            <a:softEdge rad="114300"/>
          </a:effectLst>
        </p:spPr>
      </p:pic>
      <p:pic>
        <p:nvPicPr>
          <p:cNvPr id="9" name="Picture 8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B46E8CF1-979B-4CA7-B79C-83D7F66EE50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237" t="23684" r="53224" b="53684"/>
          <a:stretch/>
        </p:blipFill>
        <p:spPr>
          <a:xfrm>
            <a:off x="6889243" y="3598929"/>
            <a:ext cx="4056540" cy="2642898"/>
          </a:xfrm>
          <a:prstGeom prst="rect">
            <a:avLst/>
          </a:prstGeom>
          <a:effectLst>
            <a:softEdge rad="177800"/>
          </a:effectLst>
        </p:spPr>
      </p:pic>
      <p:pic>
        <p:nvPicPr>
          <p:cNvPr id="11" name="Picture 10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CD02A3EA-EDC2-45BE-B830-26C73656A64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020" t="50000" r="53717" b="32982"/>
          <a:stretch/>
        </p:blipFill>
        <p:spPr>
          <a:xfrm>
            <a:off x="259081" y="241388"/>
            <a:ext cx="2783268" cy="2595931"/>
          </a:xfrm>
          <a:prstGeom prst="rect">
            <a:avLst/>
          </a:prstGeom>
          <a:effectLst>
            <a:softEdge rad="114300"/>
          </a:effectLst>
        </p:spPr>
      </p:pic>
      <p:pic>
        <p:nvPicPr>
          <p:cNvPr id="2" name="Picture 1" descr="A logo with text on it&#10;&#10;AI-generated content may be incorrect.">
            <a:extLst>
              <a:ext uri="{FF2B5EF4-FFF2-40B4-BE49-F238E27FC236}">
                <a16:creationId xmlns:a16="http://schemas.microsoft.com/office/drawing/2014/main" id="{08731D5C-1F1B-1FEE-8B5C-100EB59FEF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7450" y="5751843"/>
            <a:ext cx="2114550" cy="1167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586836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4A5B2D8-911A-456B-8229-6728037527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4445" y="630693"/>
            <a:ext cx="5401524" cy="559661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2C86200-2A08-4CDA-8EC0-8915D2069C25}"/>
              </a:ext>
            </a:extLst>
          </p:cNvPr>
          <p:cNvSpPr txBox="1"/>
          <p:nvPr/>
        </p:nvSpPr>
        <p:spPr>
          <a:xfrm>
            <a:off x="311217" y="1352821"/>
            <a:ext cx="6093228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800" dirty="0">
                <a:latin typeface="Arial" panose="020B0604020202020204" pitchFamily="34" charset="0"/>
                <a:cs typeface="Arial" panose="020B0604020202020204" pitchFamily="34" charset="0"/>
              </a:rPr>
              <a:t>True or False? </a:t>
            </a:r>
          </a:p>
          <a:p>
            <a:pPr algn="ctr"/>
            <a:endParaRPr lang="en-US" sz="4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People with Down syndrome can’t play sport?</a:t>
            </a:r>
            <a:endParaRPr lang="en-GB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 descr="A logo with text on it&#10;&#10;AI-generated content may be incorrect.">
            <a:extLst>
              <a:ext uri="{FF2B5EF4-FFF2-40B4-BE49-F238E27FC236}">
                <a16:creationId xmlns:a16="http://schemas.microsoft.com/office/drawing/2014/main" id="{F20516EF-C18D-62E7-6A88-A32990C604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717370"/>
            <a:ext cx="2114550" cy="1167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80596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C000185-D964-4955-8333-32DA532EBC27}"/>
              </a:ext>
            </a:extLst>
          </p:cNvPr>
          <p:cNvSpPr txBox="1"/>
          <p:nvPr/>
        </p:nvSpPr>
        <p:spPr>
          <a:xfrm>
            <a:off x="5325566" y="715797"/>
            <a:ext cx="6093228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Of course… </a:t>
            </a:r>
          </a:p>
          <a:p>
            <a:pPr algn="ctr"/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people with Down syndrome enjoy sports </a:t>
            </a:r>
            <a:endParaRPr lang="en-GB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3845A386-80F2-403C-B95B-00547298C0D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727" t="30788" r="54455" b="43631"/>
          <a:stretch/>
        </p:blipFill>
        <p:spPr>
          <a:xfrm>
            <a:off x="415636" y="357106"/>
            <a:ext cx="1927238" cy="2824486"/>
          </a:xfrm>
          <a:prstGeom prst="rect">
            <a:avLst/>
          </a:prstGeom>
          <a:effectLst>
            <a:softEdge rad="114300"/>
          </a:effectLst>
        </p:spPr>
      </p:pic>
      <p:pic>
        <p:nvPicPr>
          <p:cNvPr id="7" name="Picture 6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C3418410-0E89-4411-BEC7-1CDD0DBDB54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013" t="50000" r="65757" b="34561"/>
          <a:stretch/>
        </p:blipFill>
        <p:spPr>
          <a:xfrm>
            <a:off x="2483458" y="357106"/>
            <a:ext cx="1746988" cy="2900659"/>
          </a:xfrm>
          <a:prstGeom prst="rect">
            <a:avLst/>
          </a:prstGeom>
          <a:effectLst>
            <a:softEdge rad="177800"/>
          </a:effectLst>
        </p:spPr>
      </p:pic>
      <p:pic>
        <p:nvPicPr>
          <p:cNvPr id="11" name="Picture 10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5E0637FE-0C80-445D-85AF-992E3FDA4F3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743" t="34646" r="83125" b="48070"/>
          <a:stretch/>
        </p:blipFill>
        <p:spPr>
          <a:xfrm>
            <a:off x="4794072" y="3410645"/>
            <a:ext cx="1741371" cy="3299233"/>
          </a:xfrm>
          <a:prstGeom prst="rect">
            <a:avLst/>
          </a:prstGeom>
          <a:effectLst>
            <a:softEdge rad="114300"/>
          </a:effectLst>
        </p:spPr>
      </p:pic>
      <p:pic>
        <p:nvPicPr>
          <p:cNvPr id="13" name="Picture 12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659F2B09-D9AB-45A3-A2E1-FD79D250D63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80" t="29474" r="88702" b="61352"/>
          <a:stretch/>
        </p:blipFill>
        <p:spPr>
          <a:xfrm>
            <a:off x="7099069" y="4204308"/>
            <a:ext cx="4467234" cy="2347907"/>
          </a:xfrm>
          <a:prstGeom prst="rect">
            <a:avLst/>
          </a:prstGeom>
          <a:effectLst>
            <a:softEdge rad="152400"/>
          </a:effectLst>
        </p:spPr>
      </p:pic>
      <p:pic>
        <p:nvPicPr>
          <p:cNvPr id="15" name="Picture 14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1BD0B7B4-C9A4-4FD0-983E-29E8848CCC3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75" t="59298" r="89342" b="27895"/>
          <a:stretch/>
        </p:blipFill>
        <p:spPr>
          <a:xfrm>
            <a:off x="202930" y="3410645"/>
            <a:ext cx="4027516" cy="3303466"/>
          </a:xfrm>
          <a:prstGeom prst="rect">
            <a:avLst/>
          </a:prstGeom>
          <a:effectLst>
            <a:softEdge rad="114300"/>
          </a:effectLst>
        </p:spPr>
      </p:pic>
      <p:pic>
        <p:nvPicPr>
          <p:cNvPr id="2" name="Picture 1" descr="A logo with text on it&#10;&#10;AI-generated content may be incorrect.">
            <a:extLst>
              <a:ext uri="{FF2B5EF4-FFF2-40B4-BE49-F238E27FC236}">
                <a16:creationId xmlns:a16="http://schemas.microsoft.com/office/drawing/2014/main" id="{2F372A04-E504-EE1F-BFB9-0905BF279C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717370"/>
            <a:ext cx="2114550" cy="1167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699056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B6F10D2-D7A8-4990-90B4-E02CAA5F85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4445" y="630693"/>
            <a:ext cx="5401524" cy="559661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536AEEE-509D-4B07-9AB4-409060277761}"/>
              </a:ext>
            </a:extLst>
          </p:cNvPr>
          <p:cNvSpPr txBox="1"/>
          <p:nvPr/>
        </p:nvSpPr>
        <p:spPr>
          <a:xfrm>
            <a:off x="386031" y="1177031"/>
            <a:ext cx="6093228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800" dirty="0">
                <a:latin typeface="Arial" panose="020B0604020202020204" pitchFamily="34" charset="0"/>
                <a:cs typeface="Arial" panose="020B0604020202020204" pitchFamily="34" charset="0"/>
              </a:rPr>
              <a:t>True or False? </a:t>
            </a:r>
          </a:p>
          <a:p>
            <a:pPr algn="ctr"/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People with Down syndrome can’t drive?</a:t>
            </a:r>
            <a:endParaRPr lang="en-GB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 descr="A logo with text on it&#10;&#10;AI-generated content may be incorrect.">
            <a:extLst>
              <a:ext uri="{FF2B5EF4-FFF2-40B4-BE49-F238E27FC236}">
                <a16:creationId xmlns:a16="http://schemas.microsoft.com/office/drawing/2014/main" id="{5E66D1AF-5B00-9FDF-A718-773FE84E69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717370"/>
            <a:ext cx="2114550" cy="1167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527851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37F9F42-0DB9-4F70-8896-9FB54CBF3F29}"/>
              </a:ext>
            </a:extLst>
          </p:cNvPr>
          <p:cNvSpPr txBox="1"/>
          <p:nvPr/>
        </p:nvSpPr>
        <p:spPr>
          <a:xfrm>
            <a:off x="415635" y="400042"/>
            <a:ext cx="11072553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Yes they can! </a:t>
            </a:r>
          </a:p>
          <a:p>
            <a:pPr algn="ctr"/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Young people with Down syndrome enjoy getting about </a:t>
            </a:r>
            <a:endParaRPr lang="en-GB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9211400F-2EB4-4E1A-9B29-18489D5E637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68" t="34212" r="83420" b="48420"/>
          <a:stretch/>
        </p:blipFill>
        <p:spPr>
          <a:xfrm>
            <a:off x="4306689" y="3584355"/>
            <a:ext cx="4010883" cy="2776763"/>
          </a:xfrm>
          <a:prstGeom prst="rect">
            <a:avLst/>
          </a:prstGeom>
          <a:effectLst>
            <a:softEdge rad="152400"/>
          </a:effectLst>
        </p:spPr>
      </p:pic>
      <p:pic>
        <p:nvPicPr>
          <p:cNvPr id="7" name="Picture 6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D334A62E-0933-41C9-A0A6-215D03578AF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849" t="43509" r="67039" b="33684"/>
          <a:stretch/>
        </p:blipFill>
        <p:spPr>
          <a:xfrm>
            <a:off x="242073" y="3155926"/>
            <a:ext cx="3529522" cy="3208654"/>
          </a:xfrm>
          <a:prstGeom prst="rect">
            <a:avLst/>
          </a:prstGeom>
          <a:effectLst>
            <a:softEdge rad="152400"/>
          </a:effectLst>
        </p:spPr>
      </p:pic>
      <p:pic>
        <p:nvPicPr>
          <p:cNvPr id="9" name="Picture 8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110E3DC8-56A3-4536-AD48-FC6703ADDD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217" t="54386" r="52237" b="25088"/>
          <a:stretch/>
        </p:blipFill>
        <p:spPr>
          <a:xfrm>
            <a:off x="8656239" y="3155926"/>
            <a:ext cx="3095414" cy="3095414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2" name="Picture 1" descr="A logo with text on it&#10;&#10;AI-generated content may be incorrect.">
            <a:extLst>
              <a:ext uri="{FF2B5EF4-FFF2-40B4-BE49-F238E27FC236}">
                <a16:creationId xmlns:a16="http://schemas.microsoft.com/office/drawing/2014/main" id="{14CFD634-91A1-4145-E8B9-8EB6D6B9A1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717370"/>
            <a:ext cx="2114550" cy="1167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266227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0CF1665-30F8-44F9-8661-77427BEEA8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4445" y="630693"/>
            <a:ext cx="5401524" cy="559661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F2C6C03-6ADD-4D99-9056-7C8260133141}"/>
              </a:ext>
            </a:extLst>
          </p:cNvPr>
          <p:cNvSpPr txBox="1"/>
          <p:nvPr/>
        </p:nvSpPr>
        <p:spPr>
          <a:xfrm>
            <a:off x="386031" y="1134740"/>
            <a:ext cx="6093228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800" dirty="0">
                <a:latin typeface="Arial" panose="020B0604020202020204" pitchFamily="34" charset="0"/>
                <a:cs typeface="Arial" panose="020B0604020202020204" pitchFamily="34" charset="0"/>
              </a:rPr>
              <a:t>True or False? </a:t>
            </a:r>
          </a:p>
          <a:p>
            <a:pPr algn="ctr"/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Children with Down syndrome like the same things as other children?</a:t>
            </a:r>
            <a:endParaRPr lang="en-GB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 descr="A logo with text on it&#10;&#10;AI-generated content may be incorrect.">
            <a:extLst>
              <a:ext uri="{FF2B5EF4-FFF2-40B4-BE49-F238E27FC236}">
                <a16:creationId xmlns:a16="http://schemas.microsoft.com/office/drawing/2014/main" id="{F545A8FF-C526-0F71-78EB-84F8EA3309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717370"/>
            <a:ext cx="2114550" cy="1167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249360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035A3D3-12D7-4AA2-9E36-E72122C01D0C}"/>
              </a:ext>
            </a:extLst>
          </p:cNvPr>
          <p:cNvSpPr txBox="1"/>
          <p:nvPr/>
        </p:nvSpPr>
        <p:spPr>
          <a:xfrm>
            <a:off x="249382" y="316915"/>
            <a:ext cx="1162437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Absolutely! </a:t>
            </a:r>
          </a:p>
          <a:p>
            <a:pPr algn="ctr"/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Children with Down syndrome enjoy the same things as you! </a:t>
            </a:r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D24EF3F2-E7D8-4FA1-AB8B-80EC38619B74}"/>
              </a:ext>
            </a:extLst>
          </p:cNvPr>
          <p:cNvGrpSpPr/>
          <p:nvPr/>
        </p:nvGrpSpPr>
        <p:grpSpPr>
          <a:xfrm>
            <a:off x="2529285" y="2355821"/>
            <a:ext cx="6895130" cy="3994777"/>
            <a:chOff x="249382" y="2665103"/>
            <a:chExt cx="6895130" cy="3994777"/>
          </a:xfrm>
        </p:grpSpPr>
        <p:pic>
          <p:nvPicPr>
            <p:cNvPr id="5" name="Picture 4" descr="Graphical user interface, website&#10;&#10;Description automatically generated">
              <a:extLst>
                <a:ext uri="{FF2B5EF4-FFF2-40B4-BE49-F238E27FC236}">
                  <a16:creationId xmlns:a16="http://schemas.microsoft.com/office/drawing/2014/main" id="{8ED1D57F-3FC7-44CE-997C-115BFE385AC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27050" t="29066" r="67750" b="50000"/>
            <a:stretch/>
          </p:blipFill>
          <p:spPr>
            <a:xfrm>
              <a:off x="2550899" y="2697341"/>
              <a:ext cx="633984" cy="1435608"/>
            </a:xfrm>
            <a:prstGeom prst="rect">
              <a:avLst/>
            </a:prstGeom>
          </p:spPr>
        </p:pic>
        <p:pic>
          <p:nvPicPr>
            <p:cNvPr id="7" name="Picture 6" descr="Graphical user interface, website&#10;&#10;Description automatically generated">
              <a:extLst>
                <a:ext uri="{FF2B5EF4-FFF2-40B4-BE49-F238E27FC236}">
                  <a16:creationId xmlns:a16="http://schemas.microsoft.com/office/drawing/2014/main" id="{C45203BC-F742-444F-99DB-B0CF5046245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32717" t="40759" r="56094" b="38328"/>
            <a:stretch/>
          </p:blipFill>
          <p:spPr>
            <a:xfrm>
              <a:off x="249382" y="4313617"/>
              <a:ext cx="2231690" cy="2346263"/>
            </a:xfrm>
            <a:prstGeom prst="rect">
              <a:avLst/>
            </a:prstGeom>
          </p:spPr>
        </p:pic>
        <p:pic>
          <p:nvPicPr>
            <p:cNvPr id="9" name="Picture 8" descr="Graphical user interface, website&#10;&#10;Description automatically generated">
              <a:extLst>
                <a:ext uri="{FF2B5EF4-FFF2-40B4-BE49-F238E27FC236}">
                  <a16:creationId xmlns:a16="http://schemas.microsoft.com/office/drawing/2014/main" id="{549C6B42-5FD0-4E67-92E4-5D7267206E3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45000" t="29067" r="47900" b="55911"/>
            <a:stretch/>
          </p:blipFill>
          <p:spPr>
            <a:xfrm>
              <a:off x="3184883" y="2695318"/>
              <a:ext cx="1167834" cy="1389887"/>
            </a:xfrm>
            <a:prstGeom prst="rect">
              <a:avLst/>
            </a:prstGeom>
          </p:spPr>
        </p:pic>
        <p:pic>
          <p:nvPicPr>
            <p:cNvPr id="11" name="Picture 10" descr="Graphical user interface, website&#10;&#10;Description automatically generated">
              <a:extLst>
                <a:ext uri="{FF2B5EF4-FFF2-40B4-BE49-F238E27FC236}">
                  <a16:creationId xmlns:a16="http://schemas.microsoft.com/office/drawing/2014/main" id="{9C851012-5B1E-4F76-812D-701AADFE278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34600" t="64089" r="57550" b="26044"/>
            <a:stretch/>
          </p:blipFill>
          <p:spPr>
            <a:xfrm>
              <a:off x="249936" y="2697341"/>
              <a:ext cx="2304498" cy="1629295"/>
            </a:xfrm>
            <a:prstGeom prst="rect">
              <a:avLst/>
            </a:prstGeom>
          </p:spPr>
        </p:pic>
        <p:pic>
          <p:nvPicPr>
            <p:cNvPr id="13" name="Picture 12" descr="Graphical user interface, website&#10;&#10;Description automatically generated">
              <a:extLst>
                <a:ext uri="{FF2B5EF4-FFF2-40B4-BE49-F238E27FC236}">
                  <a16:creationId xmlns:a16="http://schemas.microsoft.com/office/drawing/2014/main" id="{226B56B5-5EE8-44DE-9BED-9C4A167E7FC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45400" t="52622" r="47900" b="26445"/>
            <a:stretch/>
          </p:blipFill>
          <p:spPr>
            <a:xfrm>
              <a:off x="4328333" y="2697341"/>
              <a:ext cx="816864" cy="1435608"/>
            </a:xfrm>
            <a:prstGeom prst="rect">
              <a:avLst/>
            </a:prstGeom>
          </p:spPr>
        </p:pic>
        <p:pic>
          <p:nvPicPr>
            <p:cNvPr id="15" name="Picture 14" descr="Graphical user interface, website&#10;&#10;Description automatically generated">
              <a:extLst>
                <a:ext uri="{FF2B5EF4-FFF2-40B4-BE49-F238E27FC236}">
                  <a16:creationId xmlns:a16="http://schemas.microsoft.com/office/drawing/2014/main" id="{EE7E7E5B-2C56-470D-8E81-2533F97FC00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54200" t="46489" r="37750" b="33244"/>
            <a:stretch/>
          </p:blipFill>
          <p:spPr>
            <a:xfrm>
              <a:off x="5145197" y="2681103"/>
              <a:ext cx="1023955" cy="1450073"/>
            </a:xfrm>
            <a:prstGeom prst="rect">
              <a:avLst/>
            </a:prstGeom>
          </p:spPr>
        </p:pic>
        <p:pic>
          <p:nvPicPr>
            <p:cNvPr id="17" name="Picture 16" descr="Graphical user interface, website&#10;&#10;Description automatically generated">
              <a:extLst>
                <a:ext uri="{FF2B5EF4-FFF2-40B4-BE49-F238E27FC236}">
                  <a16:creationId xmlns:a16="http://schemas.microsoft.com/office/drawing/2014/main" id="{B4289CC0-9E3D-4E35-AA47-30CAE96FE44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63900" t="54045" r="28600" b="26444"/>
            <a:stretch/>
          </p:blipFill>
          <p:spPr>
            <a:xfrm>
              <a:off x="2481072" y="4055100"/>
              <a:ext cx="1780032" cy="2604780"/>
            </a:xfrm>
            <a:prstGeom prst="rect">
              <a:avLst/>
            </a:prstGeom>
          </p:spPr>
        </p:pic>
        <p:pic>
          <p:nvPicPr>
            <p:cNvPr id="19" name="Picture 18" descr="Graphical user interface, website&#10;&#10;Description automatically generated">
              <a:extLst>
                <a:ext uri="{FF2B5EF4-FFF2-40B4-BE49-F238E27FC236}">
                  <a16:creationId xmlns:a16="http://schemas.microsoft.com/office/drawing/2014/main" id="{99C38F55-51D1-4145-B8FC-2D161BDE466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63250" t="29400" r="31500" b="52533"/>
            <a:stretch/>
          </p:blipFill>
          <p:spPr>
            <a:xfrm>
              <a:off x="6059387" y="2665103"/>
              <a:ext cx="1082317" cy="2095056"/>
            </a:xfrm>
            <a:prstGeom prst="rect">
              <a:avLst/>
            </a:prstGeom>
          </p:spPr>
        </p:pic>
        <p:pic>
          <p:nvPicPr>
            <p:cNvPr id="21" name="Picture 20" descr="Graphical user interface, website&#10;&#10;Description automatically generated">
              <a:extLst>
                <a:ext uri="{FF2B5EF4-FFF2-40B4-BE49-F238E27FC236}">
                  <a16:creationId xmlns:a16="http://schemas.microsoft.com/office/drawing/2014/main" id="{4726CC37-6874-40B1-9C0C-54F5D156666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68775" t="39378" r="27400" b="47378"/>
            <a:stretch/>
          </p:blipFill>
          <p:spPr>
            <a:xfrm>
              <a:off x="6169152" y="4758432"/>
              <a:ext cx="975360" cy="1899721"/>
            </a:xfrm>
            <a:prstGeom prst="rect">
              <a:avLst/>
            </a:prstGeom>
          </p:spPr>
        </p:pic>
        <p:pic>
          <p:nvPicPr>
            <p:cNvPr id="23" name="Picture 22" descr="Graphical user interface, website&#10;&#10;Description automatically generated">
              <a:extLst>
                <a:ext uri="{FF2B5EF4-FFF2-40B4-BE49-F238E27FC236}">
                  <a16:creationId xmlns:a16="http://schemas.microsoft.com/office/drawing/2014/main" id="{9083B2DF-BC5B-4106-AEA6-C08CDB4A581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26350" t="59344" r="67750" b="26444"/>
            <a:stretch/>
          </p:blipFill>
          <p:spPr>
            <a:xfrm>
              <a:off x="4261104" y="4066288"/>
              <a:ext cx="1914144" cy="259359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0785477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7286F03E-DA22-44B9-A65D-EF5A7EA53CB1}"/>
              </a:ext>
            </a:extLst>
          </p:cNvPr>
          <p:cNvSpPr txBox="1"/>
          <p:nvPr/>
        </p:nvSpPr>
        <p:spPr>
          <a:xfrm>
            <a:off x="4419099" y="3059667"/>
            <a:ext cx="335380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hlinkClick r:id="rId2"/>
              </a:rPr>
              <a:t>https://youtu.be/SKku4RAWa4M</a:t>
            </a:r>
            <a:endParaRPr lang="en-GB" dirty="0"/>
          </a:p>
          <a:p>
            <a:endParaRPr lang="en-GB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6EC1985-CC7A-4EB8-A21D-7946B3185074}"/>
              </a:ext>
            </a:extLst>
          </p:cNvPr>
          <p:cNvSpPr txBox="1"/>
          <p:nvPr/>
        </p:nvSpPr>
        <p:spPr>
          <a:xfrm>
            <a:off x="1949115" y="1608039"/>
            <a:ext cx="896352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3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THE HIRING CHAIN performed by STING </a:t>
            </a:r>
          </a:p>
        </p:txBody>
      </p:sp>
      <p:pic>
        <p:nvPicPr>
          <p:cNvPr id="2" name="Picture 1" descr="A logo with text on it&#10;&#10;AI-generated content may be incorrect.">
            <a:extLst>
              <a:ext uri="{FF2B5EF4-FFF2-40B4-BE49-F238E27FC236}">
                <a16:creationId xmlns:a16="http://schemas.microsoft.com/office/drawing/2014/main" id="{3D9C1CB7-10E6-20FA-D6D5-FF2287892D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717370"/>
            <a:ext cx="2114550" cy="1167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018542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391159A-3DE0-40B1-B7B0-BB7B6F1BBDBA}"/>
              </a:ext>
            </a:extLst>
          </p:cNvPr>
          <p:cNvSpPr txBox="1"/>
          <p:nvPr/>
        </p:nvSpPr>
        <p:spPr>
          <a:xfrm>
            <a:off x="2550031" y="1822001"/>
            <a:ext cx="7091938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5400" dirty="0">
                <a:latin typeface="Arial" panose="020B0604020202020204" pitchFamily="34" charset="0"/>
                <a:cs typeface="Arial" panose="020B0604020202020204" pitchFamily="34" charset="0"/>
              </a:rPr>
              <a:t>What have we learnt about people with Down syndrome?</a:t>
            </a:r>
            <a:endParaRPr lang="en-GB" sz="5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 descr="A logo with text on it&#10;&#10;AI-generated content may be incorrect.">
            <a:extLst>
              <a:ext uri="{FF2B5EF4-FFF2-40B4-BE49-F238E27FC236}">
                <a16:creationId xmlns:a16="http://schemas.microsoft.com/office/drawing/2014/main" id="{46EC84FF-D5B5-11A0-2E0E-6A220ED73C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717370"/>
            <a:ext cx="2114550" cy="1167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542320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7FC79566-1AC2-4EA1-97E4-CAC1FE7BA4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6200" y="5016500"/>
            <a:ext cx="3124200" cy="20828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E5951FC-685E-471F-AE40-2CFF4F28335D}"/>
              </a:ext>
            </a:extLst>
          </p:cNvPr>
          <p:cNvSpPr txBox="1"/>
          <p:nvPr/>
        </p:nvSpPr>
        <p:spPr>
          <a:xfrm>
            <a:off x="3314698" y="4693334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© 2021 Positive about Down Syndrome | A DSUK initiative </a:t>
            </a:r>
          </a:p>
          <a:p>
            <a:pPr algn="ctr"/>
            <a:r>
              <a:rPr lang="en-US" dirty="0"/>
              <a:t>All rights reserved | Registered Charity Number 1184564</a:t>
            </a:r>
          </a:p>
        </p:txBody>
      </p:sp>
      <p:pic>
        <p:nvPicPr>
          <p:cNvPr id="2" name="Picture 1" descr="A logo with text on it&#10;&#10;AI-generated content may be incorrect.">
            <a:extLst>
              <a:ext uri="{FF2B5EF4-FFF2-40B4-BE49-F238E27FC236}">
                <a16:creationId xmlns:a16="http://schemas.microsoft.com/office/drawing/2014/main" id="{8D112F74-10DA-B75A-628F-E88B6CA99B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4723" y="2166440"/>
            <a:ext cx="5162549" cy="2850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70685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2C697955A3C0341B88AB244FE0B36F3" ma:contentTypeVersion="11" ma:contentTypeDescription="Create a new document." ma:contentTypeScope="" ma:versionID="a57cf52f935203b5540fff3cb12100a2">
  <xsd:schema xmlns:xsd="http://www.w3.org/2001/XMLSchema" xmlns:xs="http://www.w3.org/2001/XMLSchema" xmlns:p="http://schemas.microsoft.com/office/2006/metadata/properties" xmlns:ns2="e17ee239-3193-46be-aed6-8367afe55c26" xmlns:ns3="cac771f8-5ab7-48a0-bb83-ae9db064bd53" targetNamespace="http://schemas.microsoft.com/office/2006/metadata/properties" ma:root="true" ma:fieldsID="3a75d8ee62aa1c7dec9657dc38ad208f" ns2:_="" ns3:_="">
    <xsd:import namespace="e17ee239-3193-46be-aed6-8367afe55c26"/>
    <xsd:import namespace="cac771f8-5ab7-48a0-bb83-ae9db064bd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17ee239-3193-46be-aed6-8367afe55c2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2dacc60-399d-4271-ab49-00b50309e6c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ac771f8-5ab7-48a0-bb83-ae9db064bd53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15dda301-ae86-40d6-9455-501282bd8a56}" ma:internalName="TaxCatchAll" ma:showField="CatchAllData" ma:web="cac771f8-5ab7-48a0-bb83-ae9db064bd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17ee239-3193-46be-aed6-8367afe55c26">
      <Terms xmlns="http://schemas.microsoft.com/office/infopath/2007/PartnerControls"/>
    </lcf76f155ced4ddcb4097134ff3c332f>
    <TaxCatchAll xmlns="cac771f8-5ab7-48a0-bb83-ae9db064bd53" xsi:nil="true"/>
    <MediaLengthInSeconds xmlns="e17ee239-3193-46be-aed6-8367afe55c26" xsi:nil="true"/>
  </documentManagement>
</p:properties>
</file>

<file path=customXml/itemProps1.xml><?xml version="1.0" encoding="utf-8"?>
<ds:datastoreItem xmlns:ds="http://schemas.openxmlformats.org/officeDocument/2006/customXml" ds:itemID="{65A6D19A-847C-4055-87A4-4084413D2EB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F846788-673A-4772-81C5-CBD3B7F5328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17ee239-3193-46be-aed6-8367afe55c26"/>
    <ds:schemaRef ds:uri="cac771f8-5ab7-48a0-bb83-ae9db064bd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96A03BC-6A9B-4C7D-9BC1-6985EE4E8368}">
  <ds:schemaRefs>
    <ds:schemaRef ds:uri="d393da41-ace5-4b41-b13c-417abd780bbf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schemas.microsoft.com/office/2006/metadata/properties"/>
    <ds:schemaRef ds:uri="9451ec2c-1aca-4dbe-aa61-46fd2286e30d"/>
    <ds:schemaRef ds:uri="http://www.w3.org/XML/1998/namespace"/>
    <ds:schemaRef ds:uri="e17ee239-3193-46be-aed6-8367afe55c26"/>
    <ds:schemaRef ds:uri="cac771f8-5ab7-48a0-bb83-ae9db064bd53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1613</TotalTime>
  <Words>825</Words>
  <Application>Microsoft Office PowerPoint</Application>
  <PresentationFormat>Widescreen</PresentationFormat>
  <Paragraphs>130</Paragraphs>
  <Slides>33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8" baseType="lpstr">
      <vt:lpstr>Arial</vt:lpstr>
      <vt:lpstr>Berlin Sans FB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Ali Filer</dc:creator>
  <cp:lastModifiedBy>Natasha Aidinyantz</cp:lastModifiedBy>
  <cp:revision>4</cp:revision>
  <dcterms:created xsi:type="dcterms:W3CDTF">2021-08-18T09:43:56Z</dcterms:created>
  <dcterms:modified xsi:type="dcterms:W3CDTF">2025-12-19T15:00:03Z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0x010100F2C697955A3C0341B88AB244FE0B36F3</vt:lpwstr>
  </property>
  <property fmtid="{D5CDD505-2E9C-101B-9397-08002B2CF9AE}" pid="3" name="Order">
    <vt:lpwstr>31100.0000000000</vt:lpwstr>
  </property>
  <property fmtid="{D5CDD505-2E9C-101B-9397-08002B2CF9AE}" pid="4" name="xd_ProgID">
    <vt:lpwstr/>
  </property>
  <property fmtid="{D5CDD505-2E9C-101B-9397-08002B2CF9AE}" pid="5" name="MediaServiceImageTags">
    <vt:lpwstr/>
  </property>
  <property fmtid="{D5CDD505-2E9C-101B-9397-08002B2CF9AE}" pid="6" name="_SourceUrl">
    <vt:lpwstr/>
  </property>
  <property fmtid="{D5CDD505-2E9C-101B-9397-08002B2CF9AE}" pid="7" name="_SharedFileIndex">
    <vt:lpwstr/>
  </property>
  <property fmtid="{D5CDD505-2E9C-101B-9397-08002B2CF9AE}" pid="8" name="ComplianceAssetId">
    <vt:lpwstr/>
  </property>
  <property fmtid="{D5CDD505-2E9C-101B-9397-08002B2CF9AE}" pid="9" name="TemplateUrl">
    <vt:lpwstr/>
  </property>
  <property fmtid="{D5CDD505-2E9C-101B-9397-08002B2CF9AE}" pid="10" name="_ExtendedDescription">
    <vt:lpwstr/>
  </property>
  <property fmtid="{D5CDD505-2E9C-101B-9397-08002B2CF9AE}" pid="11" name="TriggerFlowInfo">
    <vt:lpwstr/>
  </property>
  <property fmtid="{D5CDD505-2E9C-101B-9397-08002B2CF9AE}" pid="12" name="xd_Signature">
    <vt:lpwstr/>
  </property>
</Properties>
</file>