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4"/>
  </p:sldMasterIdLst>
  <p:notesMasterIdLst>
    <p:notesMasterId r:id="rId36"/>
  </p:notesMasterIdLst>
  <p:sldIdLst>
    <p:sldId id="392" r:id="rId5"/>
    <p:sldId id="393" r:id="rId6"/>
    <p:sldId id="394" r:id="rId7"/>
    <p:sldId id="395" r:id="rId8"/>
    <p:sldId id="396" r:id="rId9"/>
    <p:sldId id="397" r:id="rId10"/>
    <p:sldId id="398" r:id="rId11"/>
    <p:sldId id="300" r:id="rId12"/>
    <p:sldId id="400" r:id="rId13"/>
    <p:sldId id="275" r:id="rId14"/>
    <p:sldId id="401" r:id="rId15"/>
    <p:sldId id="403" r:id="rId16"/>
    <p:sldId id="402" r:id="rId17"/>
    <p:sldId id="404" r:id="rId18"/>
    <p:sldId id="406" r:id="rId19"/>
    <p:sldId id="407" r:id="rId20"/>
    <p:sldId id="410" r:id="rId21"/>
    <p:sldId id="409" r:id="rId22"/>
    <p:sldId id="408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319" r:id="rId34"/>
    <p:sldId id="422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Futura"/>
        <a:ea typeface="Futura"/>
        <a:cs typeface="Futura"/>
        <a:sym typeface="Futur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83F689-BA39-E644-52AA-1076737FA799}" name="Farah Cutter" initials="FC" userId="S::farah.cutter@downsyndromeuk.co.uk::ed1f74e4-2d2c-4dee-aa73-1d8276c6800a" providerId="AD"/>
  <p188:author id="{14810EBC-17DA-F023-C0FB-27208C2DE3A5}" name="Nicola Enoch" initials="NE" userId="S::nicola.enoch@downsyndromeuk.co.uk::4dac6c92-830c-4452-97ce-01c165571c8b" providerId="AD"/>
  <p188:author id="{A57D2AE2-266C-8E7F-325F-6F6BF073CAAB}" name="Lucienne Cooper" initials="LC" userId="S::lucienne.cooper@downsyndromeuk.co.uk::5ce118c5-7309-40b5-a1e8-7d22f71b0e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63"/>
    <a:srgbClr val="EE6C00"/>
    <a:srgbClr val="E6BC07"/>
    <a:srgbClr val="46B29C"/>
    <a:srgbClr val="000000"/>
    <a:srgbClr val="001E3D"/>
    <a:srgbClr val="FF9300"/>
    <a:srgbClr val="FEE7CA"/>
    <a:srgbClr val="E37B3E"/>
    <a:srgbClr val="FEF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8170E-8751-2512-F802-C0E010861A34}" v="41" dt="2024-01-18T12:15:36.143"/>
    <p1510:client id="{ABFA7CE3-5EAC-3834-7363-392FB52264F0}" v="17" dt="2024-01-17T16:57:16.237"/>
    <p1510:client id="{CCE35960-412C-1FC5-5284-2215266EA372}" v="22" dt="2024-01-18T11:06:25.4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DCA"/>
          </a:solidFill>
        </a:fill>
      </a:tcStyle>
    </a:wholeTbl>
    <a:band2H>
      <a:tcTxStyle/>
      <a:tcStyle>
        <a:tcBdr/>
        <a:fill>
          <a:solidFill>
            <a:srgbClr val="FEF6E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9"/>
          </a:solidFill>
        </a:fill>
      </a:tcStyle>
    </a:wholeTbl>
    <a:band2H>
      <a:tcTxStyle/>
      <a:tcStyle>
        <a:tcBdr/>
        <a:fill>
          <a:solidFill>
            <a:srgbClr val="E6E7ED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9CA"/>
          </a:solidFill>
        </a:fill>
      </a:tcStyle>
    </a:wholeTbl>
    <a:band2H>
      <a:tcTxStyle/>
      <a:tcStyle>
        <a:tcBdr/>
        <a:fill>
          <a:solidFill>
            <a:srgbClr val="FBEDE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utura"/>
          <a:ea typeface="Futura"/>
          <a:cs typeface="Futura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9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ristov" userId="S::fundraising@downsyndromeuk.co.uk::afa770e4-8cc5-4d72-80ee-df99e027041d" providerId="AD" clId="Web-{F4C3A192-3722-0D0D-8D8C-25653F5DD9CB}"/>
    <pc:docChg chg="modSld">
      <pc:chgData name="Rachel Hristov" userId="S::fundraising@downsyndromeuk.co.uk::afa770e4-8cc5-4d72-80ee-df99e027041d" providerId="AD" clId="Web-{F4C3A192-3722-0D0D-8D8C-25653F5DD9CB}" dt="2024-01-18T10:49:11.523" v="6" actId="20577"/>
      <pc:docMkLst>
        <pc:docMk/>
      </pc:docMkLst>
      <pc:sldChg chg="modSp">
        <pc:chgData name="Rachel Hristov" userId="S::fundraising@downsyndromeuk.co.uk::afa770e4-8cc5-4d72-80ee-df99e027041d" providerId="AD" clId="Web-{F4C3A192-3722-0D0D-8D8C-25653F5DD9CB}" dt="2024-01-18T10:49:11.523" v="6" actId="20577"/>
        <pc:sldMkLst>
          <pc:docMk/>
          <pc:sldMk cId="2463976827" sldId="409"/>
        </pc:sldMkLst>
        <pc:graphicFrameChg chg="modGraphic">
          <ac:chgData name="Rachel Hristov" userId="S::fundraising@downsyndromeuk.co.uk::afa770e4-8cc5-4d72-80ee-df99e027041d" providerId="AD" clId="Web-{F4C3A192-3722-0D0D-8D8C-25653F5DD9CB}" dt="2024-01-18T10:49:11.523" v="6" actId="20577"/>
          <ac:graphicFrameMkLst>
            <pc:docMk/>
            <pc:sldMk cId="2463976827" sldId="409"/>
            <ac:graphicFrameMk id="4" creationId="{691D19CB-B305-79A6-7E0B-EB036676F309}"/>
          </ac:graphicFrameMkLst>
        </pc:graphicFrameChg>
      </pc:sldChg>
    </pc:docChg>
  </pc:docChgLst>
  <pc:docChgLst>
    <pc:chgData name="Farah Cutter" userId="S::farah.cutter@downsyndromeuk.co.uk::ed1f74e4-2d2c-4dee-aa73-1d8276c6800a" providerId="AD" clId="Web-{ABFA7CE3-5EAC-3834-7363-392FB52264F0}"/>
    <pc:docChg chg="modSld">
      <pc:chgData name="Farah Cutter" userId="S::farah.cutter@downsyndromeuk.co.uk::ed1f74e4-2d2c-4dee-aa73-1d8276c6800a" providerId="AD" clId="Web-{ABFA7CE3-5EAC-3834-7363-392FB52264F0}" dt="2024-01-17T16:57:16.237" v="18" actId="20577"/>
      <pc:docMkLst>
        <pc:docMk/>
      </pc:docMkLst>
      <pc:sldChg chg="modSp">
        <pc:chgData name="Farah Cutter" userId="S::farah.cutter@downsyndromeuk.co.uk::ed1f74e4-2d2c-4dee-aa73-1d8276c6800a" providerId="AD" clId="Web-{ABFA7CE3-5EAC-3834-7363-392FB52264F0}" dt="2024-01-17T16:57:16.237" v="18" actId="20577"/>
        <pc:sldMkLst>
          <pc:docMk/>
          <pc:sldMk cId="2455423204" sldId="319"/>
        </pc:sldMkLst>
        <pc:spChg chg="mod">
          <ac:chgData name="Farah Cutter" userId="S::farah.cutter@downsyndromeuk.co.uk::ed1f74e4-2d2c-4dee-aa73-1d8276c6800a" providerId="AD" clId="Web-{ABFA7CE3-5EAC-3834-7363-392FB52264F0}" dt="2024-01-17T16:57:16.237" v="18" actId="20577"/>
          <ac:spMkLst>
            <pc:docMk/>
            <pc:sldMk cId="2455423204" sldId="319"/>
            <ac:spMk id="3" creationId="{0391159A-3DE0-40B1-B7B0-BB7B6F1BBDBA}"/>
          </ac:spMkLst>
        </pc:spChg>
      </pc:sldChg>
      <pc:sldChg chg="modSp">
        <pc:chgData name="Farah Cutter" userId="S::farah.cutter@downsyndromeuk.co.uk::ed1f74e4-2d2c-4dee-aa73-1d8276c6800a" providerId="AD" clId="Web-{ABFA7CE3-5EAC-3834-7363-392FB52264F0}" dt="2024-01-17T16:55:08.202" v="5" actId="20577"/>
        <pc:sldMkLst>
          <pc:docMk/>
          <pc:sldMk cId="745987523" sldId="406"/>
        </pc:sldMkLst>
        <pc:spChg chg="mod">
          <ac:chgData name="Farah Cutter" userId="S::farah.cutter@downsyndromeuk.co.uk::ed1f74e4-2d2c-4dee-aa73-1d8276c6800a" providerId="AD" clId="Web-{ABFA7CE3-5EAC-3834-7363-392FB52264F0}" dt="2024-01-17T16:55:08.202" v="5" actId="20577"/>
          <ac:spMkLst>
            <pc:docMk/>
            <pc:sldMk cId="745987523" sldId="406"/>
            <ac:spMk id="5" creationId="{96F40C6D-DCE7-5A83-71CC-0AE03E7CBD83}"/>
          </ac:spMkLst>
        </pc:spChg>
        <pc:graphicFrameChg chg="modGraphic">
          <ac:chgData name="Farah Cutter" userId="S::farah.cutter@downsyndromeuk.co.uk::ed1f74e4-2d2c-4dee-aa73-1d8276c6800a" providerId="AD" clId="Web-{ABFA7CE3-5EAC-3834-7363-392FB52264F0}" dt="2024-01-17T16:54:56.373" v="3" actId="20577"/>
          <ac:graphicFrameMkLst>
            <pc:docMk/>
            <pc:sldMk cId="745987523" sldId="406"/>
            <ac:graphicFrameMk id="4" creationId="{5B22CDFD-96CE-987C-827B-5F9F5BDC6340}"/>
          </ac:graphicFrameMkLst>
        </pc:graphicFrameChg>
      </pc:sldChg>
      <pc:sldChg chg="modSp">
        <pc:chgData name="Farah Cutter" userId="S::farah.cutter@downsyndromeuk.co.uk::ed1f74e4-2d2c-4dee-aa73-1d8276c6800a" providerId="AD" clId="Web-{ABFA7CE3-5EAC-3834-7363-392FB52264F0}" dt="2024-01-17T16:56:32.439" v="16" actId="20577"/>
        <pc:sldMkLst>
          <pc:docMk/>
          <pc:sldMk cId="2463976827" sldId="409"/>
        </pc:sldMkLst>
        <pc:graphicFrameChg chg="modGraphic">
          <ac:chgData name="Farah Cutter" userId="S::farah.cutter@downsyndromeuk.co.uk::ed1f74e4-2d2c-4dee-aa73-1d8276c6800a" providerId="AD" clId="Web-{ABFA7CE3-5EAC-3834-7363-392FB52264F0}" dt="2024-01-17T16:56:32.439" v="16" actId="20577"/>
          <ac:graphicFrameMkLst>
            <pc:docMk/>
            <pc:sldMk cId="2463976827" sldId="409"/>
            <ac:graphicFrameMk id="4" creationId="{691D19CB-B305-79A6-7E0B-EB036676F309}"/>
          </ac:graphicFrameMkLst>
        </pc:graphicFrameChg>
      </pc:sldChg>
      <pc:sldChg chg="modSp">
        <pc:chgData name="Farah Cutter" userId="S::farah.cutter@downsyndromeuk.co.uk::ed1f74e4-2d2c-4dee-aa73-1d8276c6800a" providerId="AD" clId="Web-{ABFA7CE3-5EAC-3834-7363-392FB52264F0}" dt="2024-01-17T16:55:23.530" v="6" actId="20577"/>
        <pc:sldMkLst>
          <pc:docMk/>
          <pc:sldMk cId="2939775296" sldId="410"/>
        </pc:sldMkLst>
        <pc:spChg chg="mod">
          <ac:chgData name="Farah Cutter" userId="S::farah.cutter@downsyndromeuk.co.uk::ed1f74e4-2d2c-4dee-aa73-1d8276c6800a" providerId="AD" clId="Web-{ABFA7CE3-5EAC-3834-7363-392FB52264F0}" dt="2024-01-17T16:55:23.530" v="6" actId="20577"/>
          <ac:spMkLst>
            <pc:docMk/>
            <pc:sldMk cId="2939775296" sldId="410"/>
            <ac:spMk id="5" creationId="{96F40C6D-DCE7-5A83-71CC-0AE03E7CBD83}"/>
          </ac:spMkLst>
        </pc:spChg>
      </pc:sldChg>
      <pc:sldChg chg="modSp">
        <pc:chgData name="Farah Cutter" userId="S::farah.cutter@downsyndromeuk.co.uk::ed1f74e4-2d2c-4dee-aa73-1d8276c6800a" providerId="AD" clId="Web-{ABFA7CE3-5EAC-3834-7363-392FB52264F0}" dt="2024-01-17T16:55:34.093" v="7" actId="20577"/>
        <pc:sldMkLst>
          <pc:docMk/>
          <pc:sldMk cId="3590768784" sldId="411"/>
        </pc:sldMkLst>
        <pc:spChg chg="mod">
          <ac:chgData name="Farah Cutter" userId="S::farah.cutter@downsyndromeuk.co.uk::ed1f74e4-2d2c-4dee-aa73-1d8276c6800a" providerId="AD" clId="Web-{ABFA7CE3-5EAC-3834-7363-392FB52264F0}" dt="2024-01-17T16:55:34.093" v="7" actId="20577"/>
          <ac:spMkLst>
            <pc:docMk/>
            <pc:sldMk cId="3590768784" sldId="411"/>
            <ac:spMk id="5" creationId="{96F40C6D-DCE7-5A83-71CC-0AE03E7CBD83}"/>
          </ac:spMkLst>
        </pc:spChg>
      </pc:sldChg>
      <pc:sldChg chg="modSp">
        <pc:chgData name="Farah Cutter" userId="S::farah.cutter@downsyndromeuk.co.uk::ed1f74e4-2d2c-4dee-aa73-1d8276c6800a" providerId="AD" clId="Web-{ABFA7CE3-5EAC-3834-7363-392FB52264F0}" dt="2024-01-17T16:56:05.203" v="13" actId="20577"/>
        <pc:sldMkLst>
          <pc:docMk/>
          <pc:sldMk cId="3013347307" sldId="415"/>
        </pc:sldMkLst>
        <pc:graphicFrameChg chg="modGraphic">
          <ac:chgData name="Farah Cutter" userId="S::farah.cutter@downsyndromeuk.co.uk::ed1f74e4-2d2c-4dee-aa73-1d8276c6800a" providerId="AD" clId="Web-{ABFA7CE3-5EAC-3834-7363-392FB52264F0}" dt="2024-01-17T16:56:05.203" v="13" actId="20577"/>
          <ac:graphicFrameMkLst>
            <pc:docMk/>
            <pc:sldMk cId="3013347307" sldId="415"/>
            <ac:graphicFrameMk id="4" creationId="{5B22CDFD-96CE-987C-827B-5F9F5BDC6340}"/>
          </ac:graphicFrameMkLst>
        </pc:graphicFrameChg>
      </pc:sldChg>
      <pc:sldChg chg="modSp">
        <pc:chgData name="Farah Cutter" userId="S::farah.cutter@downsyndromeuk.co.uk::ed1f74e4-2d2c-4dee-aa73-1d8276c6800a" providerId="AD" clId="Web-{ABFA7CE3-5EAC-3834-7363-392FB52264F0}" dt="2024-01-17T16:57:05.018" v="17" actId="20577"/>
        <pc:sldMkLst>
          <pc:docMk/>
          <pc:sldMk cId="2905593963" sldId="417"/>
        </pc:sldMkLst>
        <pc:spChg chg="mod">
          <ac:chgData name="Farah Cutter" userId="S::farah.cutter@downsyndromeuk.co.uk::ed1f74e4-2d2c-4dee-aa73-1d8276c6800a" providerId="AD" clId="Web-{ABFA7CE3-5EAC-3834-7363-392FB52264F0}" dt="2024-01-17T16:57:05.018" v="17" actId="20577"/>
          <ac:spMkLst>
            <pc:docMk/>
            <pc:sldMk cId="2905593963" sldId="417"/>
            <ac:spMk id="5" creationId="{96F40C6D-DCE7-5A83-71CC-0AE03E7CBD83}"/>
          </ac:spMkLst>
        </pc:spChg>
      </pc:sldChg>
    </pc:docChg>
  </pc:docChgLst>
  <pc:docChgLst>
    <pc:chgData name="Rachel Hristov" userId="S::fundraising@downsyndromeuk.co.uk::afa770e4-8cc5-4d72-80ee-df99e027041d" providerId="AD" clId="Web-{0448170E-8751-2512-F802-C0E010861A34}"/>
    <pc:docChg chg="modSld">
      <pc:chgData name="Rachel Hristov" userId="S::fundraising@downsyndromeuk.co.uk::afa770e4-8cc5-4d72-80ee-df99e027041d" providerId="AD" clId="Web-{0448170E-8751-2512-F802-C0E010861A34}" dt="2024-01-18T12:15:35.221" v="50" actId="20577"/>
      <pc:docMkLst>
        <pc:docMk/>
      </pc:docMkLst>
      <pc:sldChg chg="addSp delSp modSp">
        <pc:chgData name="Rachel Hristov" userId="S::fundraising@downsyndromeuk.co.uk::afa770e4-8cc5-4d72-80ee-df99e027041d" providerId="AD" clId="Web-{0448170E-8751-2512-F802-C0E010861A34}" dt="2024-01-18T12:15:35.221" v="50" actId="20577"/>
        <pc:sldMkLst>
          <pc:docMk/>
          <pc:sldMk cId="366619842" sldId="394"/>
        </pc:sldMkLst>
        <pc:spChg chg="mod ord">
          <ac:chgData name="Rachel Hristov" userId="S::fundraising@downsyndromeuk.co.uk::afa770e4-8cc5-4d72-80ee-df99e027041d" providerId="AD" clId="Web-{0448170E-8751-2512-F802-C0E010861A34}" dt="2024-01-18T12:15:17.143" v="48"/>
          <ac:spMkLst>
            <pc:docMk/>
            <pc:sldMk cId="366619842" sldId="394"/>
            <ac:spMk id="3" creationId="{18949EBF-C824-2968-C379-3DFD1429BD42}"/>
          </ac:spMkLst>
        </pc:spChg>
        <pc:spChg chg="add del mod">
          <ac:chgData name="Rachel Hristov" userId="S::fundraising@downsyndromeuk.co.uk::afa770e4-8cc5-4d72-80ee-df99e027041d" providerId="AD" clId="Web-{0448170E-8751-2512-F802-C0E010861A34}" dt="2024-01-18T12:11:50.606" v="22"/>
          <ac:spMkLst>
            <pc:docMk/>
            <pc:sldMk cId="366619842" sldId="394"/>
            <ac:spMk id="51" creationId="{5822BC8A-F526-00AC-C3AF-23AAF09578AD}"/>
          </ac:spMkLst>
        </pc:spChg>
        <pc:spChg chg="add mod">
          <ac:chgData name="Rachel Hristov" userId="S::fundraising@downsyndromeuk.co.uk::afa770e4-8cc5-4d72-80ee-df99e027041d" providerId="AD" clId="Web-{0448170E-8751-2512-F802-C0E010861A34}" dt="2024-01-18T12:15:35.221" v="50" actId="20577"/>
          <ac:spMkLst>
            <pc:docMk/>
            <pc:sldMk cId="366619842" sldId="394"/>
            <ac:spMk id="54" creationId="{1800644C-AED3-E4E0-E149-C3122D37BC17}"/>
          </ac:spMkLst>
        </pc:spChg>
        <pc:spChg chg="add mod ord">
          <ac:chgData name="Rachel Hristov" userId="S::fundraising@downsyndromeuk.co.uk::afa770e4-8cc5-4d72-80ee-df99e027041d" providerId="AD" clId="Web-{0448170E-8751-2512-F802-C0E010861A34}" dt="2024-01-18T12:14:51.080" v="46" actId="14100"/>
          <ac:spMkLst>
            <pc:docMk/>
            <pc:sldMk cId="366619842" sldId="394"/>
            <ac:spMk id="55" creationId="{9089D1A9-297D-ECD5-05A7-8D8B32887270}"/>
          </ac:spMkLst>
        </pc:spChg>
        <pc:graphicFrameChg chg="del mod modGraphic">
          <ac:chgData name="Rachel Hristov" userId="S::fundraising@downsyndromeuk.co.uk::afa770e4-8cc5-4d72-80ee-df99e027041d" providerId="AD" clId="Web-{0448170E-8751-2512-F802-C0E010861A34}" dt="2024-01-18T12:12:13.075" v="27"/>
          <ac:graphicFrameMkLst>
            <pc:docMk/>
            <pc:sldMk cId="366619842" sldId="394"/>
            <ac:graphicFrameMk id="10" creationId="{4A6AE199-70EE-C4FB-4681-61EC5408A921}"/>
          </ac:graphicFrameMkLst>
        </pc:graphicFrameChg>
        <pc:picChg chg="ord">
          <ac:chgData name="Rachel Hristov" userId="S::fundraising@downsyndromeuk.co.uk::afa770e4-8cc5-4d72-80ee-df99e027041d" providerId="AD" clId="Web-{0448170E-8751-2512-F802-C0E010861A34}" dt="2024-01-18T12:14:56.783" v="47"/>
          <ac:picMkLst>
            <pc:docMk/>
            <pc:sldMk cId="366619842" sldId="394"/>
            <ac:picMk id="6" creationId="{D7FE500F-3917-E5AE-7AC7-8FFBC6098CDF}"/>
          </ac:picMkLst>
        </pc:picChg>
        <pc:picChg chg="add del mod">
          <ac:chgData name="Rachel Hristov" userId="S::fundraising@downsyndromeuk.co.uk::afa770e4-8cc5-4d72-80ee-df99e027041d" providerId="AD" clId="Web-{0448170E-8751-2512-F802-C0E010861A34}" dt="2024-01-18T12:11:52.247" v="23"/>
          <ac:picMkLst>
            <pc:docMk/>
            <pc:sldMk cId="366619842" sldId="394"/>
            <ac:picMk id="50" creationId="{BCF15429-312C-812C-CD61-4E7B6DB45DCD}"/>
          </ac:picMkLst>
        </pc:picChg>
      </pc:sldChg>
    </pc:docChg>
  </pc:docChgLst>
  <pc:docChgLst>
    <pc:chgData name="Rachel Hristov" userId="S::fundraising@downsyndromeuk.co.uk::afa770e4-8cc5-4d72-80ee-df99e027041d" providerId="AD" clId="Web-{CCE35960-412C-1FC5-5284-2215266EA372}"/>
    <pc:docChg chg="modSld">
      <pc:chgData name="Rachel Hristov" userId="S::fundraising@downsyndromeuk.co.uk::afa770e4-8cc5-4d72-80ee-df99e027041d" providerId="AD" clId="Web-{CCE35960-412C-1FC5-5284-2215266EA372}" dt="2024-01-18T11:06:25.427" v="9" actId="20577"/>
      <pc:docMkLst>
        <pc:docMk/>
      </pc:docMkLst>
      <pc:sldChg chg="modSp">
        <pc:chgData name="Rachel Hristov" userId="S::fundraising@downsyndromeuk.co.uk::afa770e4-8cc5-4d72-80ee-df99e027041d" providerId="AD" clId="Web-{CCE35960-412C-1FC5-5284-2215266EA372}" dt="2024-01-18T11:06:25.427" v="9" actId="20577"/>
        <pc:sldMkLst>
          <pc:docMk/>
          <pc:sldMk cId="801232554" sldId="393"/>
        </pc:sldMkLst>
        <pc:spChg chg="mod">
          <ac:chgData name="Rachel Hristov" userId="S::fundraising@downsyndromeuk.co.uk::afa770e4-8cc5-4d72-80ee-df99e027041d" providerId="AD" clId="Web-{CCE35960-412C-1FC5-5284-2215266EA372}" dt="2024-01-18T11:06:25.427" v="9" actId="20577"/>
          <ac:spMkLst>
            <pc:docMk/>
            <pc:sldMk cId="801232554" sldId="393"/>
            <ac:spMk id="4" creationId="{99016B66-540E-AAC4-7680-01336EE824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2EBD8-963E-9040-A7AB-885D3A8445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E666DE-3724-E948-B128-6AA2AF834472}">
      <dgm:prSet custT="1"/>
      <dgm:spPr>
        <a:solidFill>
          <a:srgbClr val="EE6C00"/>
        </a:solidFill>
      </dgm:spPr>
      <dgm:t>
        <a:bodyPr/>
        <a:lstStyle/>
        <a:p>
          <a:r>
            <a:rPr lang="en-US" sz="3200" baseline="0">
              <a:latin typeface="+mj-lt"/>
            </a:rPr>
            <a:t>Babies are born with Down syndrome and will always have it.</a:t>
          </a:r>
          <a:endParaRPr lang="en-GB" sz="3200">
            <a:latin typeface="+mj-lt"/>
          </a:endParaRPr>
        </a:p>
      </dgm:t>
    </dgm:pt>
    <dgm:pt modelId="{E55C560F-A4E3-D749-8F1C-4D37F7528059}" type="parTrans" cxnId="{F49A9651-9644-234D-841D-4935CA4A65AB}">
      <dgm:prSet/>
      <dgm:spPr/>
      <dgm:t>
        <a:bodyPr/>
        <a:lstStyle/>
        <a:p>
          <a:endParaRPr lang="en-GB"/>
        </a:p>
      </dgm:t>
    </dgm:pt>
    <dgm:pt modelId="{BE39E3A1-6EC9-7445-BFDB-0E811DD1E067}" type="sibTrans" cxnId="{F49A9651-9644-234D-841D-4935CA4A65AB}">
      <dgm:prSet/>
      <dgm:spPr/>
      <dgm:t>
        <a:bodyPr/>
        <a:lstStyle/>
        <a:p>
          <a:endParaRPr lang="en-GB"/>
        </a:p>
      </dgm:t>
    </dgm:pt>
    <dgm:pt modelId="{390F85AA-B1BF-BA4F-AD37-5EFD81513DE2}" type="pres">
      <dgm:prSet presAssocID="{5AF2EBD8-963E-9040-A7AB-885D3A8445CC}" presName="linear" presStyleCnt="0">
        <dgm:presLayoutVars>
          <dgm:animLvl val="lvl"/>
          <dgm:resizeHandles val="exact"/>
        </dgm:presLayoutVars>
      </dgm:prSet>
      <dgm:spPr/>
    </dgm:pt>
    <dgm:pt modelId="{E4406D7E-1F16-744E-8CC7-9BFFFC723E75}" type="pres">
      <dgm:prSet presAssocID="{66E666DE-3724-E948-B128-6AA2AF8344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B12AF03-39CF-AC41-A790-570A8282CA63}" type="presOf" srcId="{66E666DE-3724-E948-B128-6AA2AF834472}" destId="{E4406D7E-1F16-744E-8CC7-9BFFFC723E75}" srcOrd="0" destOrd="0" presId="urn:microsoft.com/office/officeart/2005/8/layout/vList2"/>
    <dgm:cxn modelId="{FC12E939-8C7C-3E4E-B525-76650C88D8DD}" type="presOf" srcId="{5AF2EBD8-963E-9040-A7AB-885D3A8445CC}" destId="{390F85AA-B1BF-BA4F-AD37-5EFD81513DE2}" srcOrd="0" destOrd="0" presId="urn:microsoft.com/office/officeart/2005/8/layout/vList2"/>
    <dgm:cxn modelId="{F49A9651-9644-234D-841D-4935CA4A65AB}" srcId="{5AF2EBD8-963E-9040-A7AB-885D3A8445CC}" destId="{66E666DE-3724-E948-B128-6AA2AF834472}" srcOrd="0" destOrd="0" parTransId="{E55C560F-A4E3-D749-8F1C-4D37F7528059}" sibTransId="{BE39E3A1-6EC9-7445-BFDB-0E811DD1E067}"/>
    <dgm:cxn modelId="{E85A6B52-076D-184C-81CD-F8C5E3D0C31F}" type="presParOf" srcId="{390F85AA-B1BF-BA4F-AD37-5EFD81513DE2}" destId="{E4406D7E-1F16-744E-8CC7-9BFFFC723E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 phldr="0"/>
      <dgm:spPr>
        <a:solidFill>
          <a:srgbClr val="006163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Arial" panose="020B0604020202020204"/>
            </a:rPr>
            <a:t>False</a:t>
          </a:r>
          <a:endParaRPr lang="en-US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36874" custLinFactNeighborY="-1240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Children with Down syndrome are always happy?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14645" custLinFactNeighborY="-1818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False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36874" custLinFactNeighborY="-1240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pPr rtl="0"/>
          <a:r>
            <a:rPr lang="en-US" b="1" baseline="0">
              <a:solidFill>
                <a:schemeClr val="bg1"/>
              </a:solidFill>
            </a:rPr>
            <a:t>Children with Down syndrome </a:t>
          </a:r>
          <a:r>
            <a:rPr lang="en-US" b="1" baseline="0">
              <a:solidFill>
                <a:schemeClr val="bg1"/>
              </a:solidFill>
              <a:latin typeface="Arial" panose="020B0604020202020204"/>
            </a:rPr>
            <a:t>can get</a:t>
          </a:r>
          <a:r>
            <a:rPr lang="en-US" b="1" baseline="0">
              <a:solidFill>
                <a:schemeClr val="bg1"/>
              </a:solidFill>
            </a:rPr>
            <a:t> a job</a:t>
          </a:r>
          <a:r>
            <a:rPr lang="en-US" b="1">
              <a:solidFill>
                <a:schemeClr val="bg1"/>
              </a:solidFill>
              <a:latin typeface="Arial" panose="020B0604020202020204"/>
            </a:rPr>
            <a:t>.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Absolutely!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87258" custLinFactNeighborY="-2734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Can people with Down syndrome get married?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Yes, they can!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87258" custLinFactNeighborY="-2734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People with Down syndrome can’t play sports?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  <a:latin typeface="Arial" panose="020B0604020202020204"/>
            </a:rPr>
            <a:t>False</a:t>
          </a:r>
          <a:r>
            <a:rPr lang="en-US" b="1" baseline="0">
              <a:solidFill>
                <a:schemeClr val="bg1"/>
              </a:solidFill>
            </a:rPr>
            <a:t>!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87258" custLinFactNeighborY="-2734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 dirty="0">
              <a:solidFill>
                <a:schemeClr val="bg1"/>
              </a:solidFill>
            </a:rPr>
            <a:t>People with Down syndrome can’t drive?</a:t>
          </a:r>
          <a:endParaRPr lang="en-GB" b="1" dirty="0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E8DFF-BFFC-4C42-A895-8970DA4291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42A79C4-CBC4-8A44-B0E1-FA3A817C2065}">
      <dgm:prSet custT="1"/>
      <dgm:spPr>
        <a:solidFill>
          <a:srgbClr val="EE6C00"/>
        </a:solidFill>
      </dgm:spPr>
      <dgm:t>
        <a:bodyPr/>
        <a:lstStyle/>
        <a:p>
          <a:r>
            <a:rPr lang="en-US" sz="4800" baseline="0">
              <a:latin typeface="+mj-lt"/>
            </a:rPr>
            <a:t>Down syndrome is not an illness.</a:t>
          </a:r>
          <a:endParaRPr lang="en-GB" sz="4800">
            <a:latin typeface="+mj-lt"/>
          </a:endParaRPr>
        </a:p>
      </dgm:t>
    </dgm:pt>
    <dgm:pt modelId="{9F174BB0-1133-DB46-9F40-83E078A41FDA}" type="parTrans" cxnId="{6A1ECC9E-F4F6-A94A-95ED-C41C3628318F}">
      <dgm:prSet/>
      <dgm:spPr/>
      <dgm:t>
        <a:bodyPr/>
        <a:lstStyle/>
        <a:p>
          <a:endParaRPr lang="en-GB"/>
        </a:p>
      </dgm:t>
    </dgm:pt>
    <dgm:pt modelId="{821837FE-F84B-7349-BCC3-0FD94B7218AA}" type="sibTrans" cxnId="{6A1ECC9E-F4F6-A94A-95ED-C41C3628318F}">
      <dgm:prSet/>
      <dgm:spPr/>
      <dgm:t>
        <a:bodyPr/>
        <a:lstStyle/>
        <a:p>
          <a:endParaRPr lang="en-GB"/>
        </a:p>
      </dgm:t>
    </dgm:pt>
    <dgm:pt modelId="{05172C70-E0CE-C94F-B89A-CA687CCB60F5}">
      <dgm:prSet custT="1"/>
      <dgm:spPr>
        <a:solidFill>
          <a:srgbClr val="46B29C"/>
        </a:solidFill>
      </dgm:spPr>
      <dgm:t>
        <a:bodyPr/>
        <a:lstStyle/>
        <a:p>
          <a:r>
            <a:rPr lang="en-US" sz="4800" baseline="0">
              <a:latin typeface="+mj-lt"/>
            </a:rPr>
            <a:t>You cannot catch it like a cold. </a:t>
          </a:r>
          <a:endParaRPr lang="en-GB" sz="4800">
            <a:latin typeface="+mj-lt"/>
          </a:endParaRPr>
        </a:p>
      </dgm:t>
    </dgm:pt>
    <dgm:pt modelId="{3BE9001F-7C39-8B45-BCE6-2B4925407361}" type="parTrans" cxnId="{56553443-7B7D-4E45-9F2C-376EBD9E9769}">
      <dgm:prSet/>
      <dgm:spPr/>
      <dgm:t>
        <a:bodyPr/>
        <a:lstStyle/>
        <a:p>
          <a:endParaRPr lang="en-GB"/>
        </a:p>
      </dgm:t>
    </dgm:pt>
    <dgm:pt modelId="{ACEC19FB-6621-2348-B1CC-A720D8626C20}" type="sibTrans" cxnId="{56553443-7B7D-4E45-9F2C-376EBD9E9769}">
      <dgm:prSet/>
      <dgm:spPr/>
      <dgm:t>
        <a:bodyPr/>
        <a:lstStyle/>
        <a:p>
          <a:endParaRPr lang="en-GB"/>
        </a:p>
      </dgm:t>
    </dgm:pt>
    <dgm:pt modelId="{4D3709FF-5241-3B47-B5D7-1930E604436F}" type="pres">
      <dgm:prSet presAssocID="{B4AE8DFF-BFFC-4C42-A895-8970DA4291BB}" presName="linear" presStyleCnt="0">
        <dgm:presLayoutVars>
          <dgm:animLvl val="lvl"/>
          <dgm:resizeHandles val="exact"/>
        </dgm:presLayoutVars>
      </dgm:prSet>
      <dgm:spPr/>
    </dgm:pt>
    <dgm:pt modelId="{65A9C6A0-D450-BB44-9D34-704E64D798CF}" type="pres">
      <dgm:prSet presAssocID="{C42A79C4-CBC4-8A44-B0E1-FA3A817C20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E61300-5295-B64F-8A80-3CA34D1CC555}" type="pres">
      <dgm:prSet presAssocID="{821837FE-F84B-7349-BCC3-0FD94B7218AA}" presName="spacer" presStyleCnt="0"/>
      <dgm:spPr/>
    </dgm:pt>
    <dgm:pt modelId="{004220E9-A063-CD46-944D-62EAFF5B235A}" type="pres">
      <dgm:prSet presAssocID="{05172C70-E0CE-C94F-B89A-CA687CCB60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54DD533-A56F-754F-B403-49FB590BF638}" type="presOf" srcId="{05172C70-E0CE-C94F-B89A-CA687CCB60F5}" destId="{004220E9-A063-CD46-944D-62EAFF5B235A}" srcOrd="0" destOrd="0" presId="urn:microsoft.com/office/officeart/2005/8/layout/vList2"/>
    <dgm:cxn modelId="{56553443-7B7D-4E45-9F2C-376EBD9E9769}" srcId="{B4AE8DFF-BFFC-4C42-A895-8970DA4291BB}" destId="{05172C70-E0CE-C94F-B89A-CA687CCB60F5}" srcOrd="1" destOrd="0" parTransId="{3BE9001F-7C39-8B45-BCE6-2B4925407361}" sibTransId="{ACEC19FB-6621-2348-B1CC-A720D8626C20}"/>
    <dgm:cxn modelId="{771E8678-412B-2245-852D-4F12974F2885}" type="presOf" srcId="{C42A79C4-CBC4-8A44-B0E1-FA3A817C2065}" destId="{65A9C6A0-D450-BB44-9D34-704E64D798CF}" srcOrd="0" destOrd="0" presId="urn:microsoft.com/office/officeart/2005/8/layout/vList2"/>
    <dgm:cxn modelId="{6A1ECC9E-F4F6-A94A-95ED-C41C3628318F}" srcId="{B4AE8DFF-BFFC-4C42-A895-8970DA4291BB}" destId="{C42A79C4-CBC4-8A44-B0E1-FA3A817C2065}" srcOrd="0" destOrd="0" parTransId="{9F174BB0-1133-DB46-9F40-83E078A41FDA}" sibTransId="{821837FE-F84B-7349-BCC3-0FD94B7218AA}"/>
    <dgm:cxn modelId="{A93220D3-BA8C-CD41-9025-8C8FD76E8CAA}" type="presOf" srcId="{B4AE8DFF-BFFC-4C42-A895-8970DA4291BB}" destId="{4D3709FF-5241-3B47-B5D7-1930E604436F}" srcOrd="0" destOrd="0" presId="urn:microsoft.com/office/officeart/2005/8/layout/vList2"/>
    <dgm:cxn modelId="{950A2BDB-EC80-024C-8C19-ED3964FFD623}" type="presParOf" srcId="{4D3709FF-5241-3B47-B5D7-1930E604436F}" destId="{65A9C6A0-D450-BB44-9D34-704E64D798CF}" srcOrd="0" destOrd="0" presId="urn:microsoft.com/office/officeart/2005/8/layout/vList2"/>
    <dgm:cxn modelId="{660DB416-0BAE-DF46-9881-77A93C620110}" type="presParOf" srcId="{4D3709FF-5241-3B47-B5D7-1930E604436F}" destId="{4CE61300-5295-B64F-8A80-3CA34D1CC555}" srcOrd="1" destOrd="0" presId="urn:microsoft.com/office/officeart/2005/8/layout/vList2"/>
    <dgm:cxn modelId="{9070243A-6EEF-1247-BB0A-2ED9AF29DFAC}" type="presParOf" srcId="{4D3709FF-5241-3B47-B5D7-1930E604436F}" destId="{004220E9-A063-CD46-944D-62EAFF5B23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Yes, they can!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-87258" custLinFactNeighborY="-2734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People with Down syndrome like the same things as other children?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006163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Absolutely!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130611" custScaleY="78578" custLinFactNeighborX="-87258" custLinFactNeighborY="-27345"/>
      <dgm:spPr/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E1113-BE02-CD4E-BC05-44B8A12CD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C56270-95BB-054D-BCB5-61428DB547CF}">
      <dgm:prSet custT="1"/>
      <dgm:spPr>
        <a:solidFill>
          <a:srgbClr val="EE6C00"/>
        </a:solidFill>
      </dgm:spPr>
      <dgm:t>
        <a:bodyPr/>
        <a:lstStyle/>
        <a:p>
          <a:pPr algn="ctr"/>
          <a:r>
            <a:rPr lang="en-US" sz="3200" baseline="0">
              <a:latin typeface="Arial" panose="020B0604020202020204" pitchFamily="34" charset="0"/>
              <a:cs typeface="Arial" panose="020B0604020202020204" pitchFamily="34" charset="0"/>
            </a:rPr>
            <a:t>Children with Down syndrome share some physical characteristics... but look more like their families than each other. </a:t>
          </a:r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BFEFF-DAAF-6840-95B1-A0B608D59E73}" type="parTrans" cxnId="{1F4CA795-4CEF-FF41-9293-2EC43768C004}">
      <dgm:prSet/>
      <dgm:spPr/>
      <dgm:t>
        <a:bodyPr/>
        <a:lstStyle/>
        <a:p>
          <a:endParaRPr lang="en-GB"/>
        </a:p>
      </dgm:t>
    </dgm:pt>
    <dgm:pt modelId="{0D827B04-9BC5-F843-B4EE-9F6C3FA40124}" type="sibTrans" cxnId="{1F4CA795-4CEF-FF41-9293-2EC43768C004}">
      <dgm:prSet/>
      <dgm:spPr/>
      <dgm:t>
        <a:bodyPr/>
        <a:lstStyle/>
        <a:p>
          <a:endParaRPr lang="en-GB"/>
        </a:p>
      </dgm:t>
    </dgm:pt>
    <dgm:pt modelId="{C7D1671D-404E-AF48-90A7-A523A52C0487}" type="pres">
      <dgm:prSet presAssocID="{793E1113-BE02-CD4E-BC05-44B8A12CD0C8}" presName="linear" presStyleCnt="0">
        <dgm:presLayoutVars>
          <dgm:animLvl val="lvl"/>
          <dgm:resizeHandles val="exact"/>
        </dgm:presLayoutVars>
      </dgm:prSet>
      <dgm:spPr/>
    </dgm:pt>
    <dgm:pt modelId="{C98917C8-3707-6641-B53C-A5A4A5E59B12}" type="pres">
      <dgm:prSet presAssocID="{95C56270-95BB-054D-BCB5-61428DB547CF}" presName="parentText" presStyleLbl="node1" presStyleIdx="0" presStyleCnt="1" custScaleY="124609" custLinFactNeighborY="2574">
        <dgm:presLayoutVars>
          <dgm:chMax val="0"/>
          <dgm:bulletEnabled val="1"/>
        </dgm:presLayoutVars>
      </dgm:prSet>
      <dgm:spPr/>
    </dgm:pt>
  </dgm:ptLst>
  <dgm:cxnLst>
    <dgm:cxn modelId="{1F4CA795-4CEF-FF41-9293-2EC43768C004}" srcId="{793E1113-BE02-CD4E-BC05-44B8A12CD0C8}" destId="{95C56270-95BB-054D-BCB5-61428DB547CF}" srcOrd="0" destOrd="0" parTransId="{A65BFEFF-DAAF-6840-95B1-A0B608D59E73}" sibTransId="{0D827B04-9BC5-F843-B4EE-9F6C3FA40124}"/>
    <dgm:cxn modelId="{B762BCC1-86FD-4444-8E53-3B26FE1E445E}" type="presOf" srcId="{793E1113-BE02-CD4E-BC05-44B8A12CD0C8}" destId="{C7D1671D-404E-AF48-90A7-A523A52C0487}" srcOrd="0" destOrd="0" presId="urn:microsoft.com/office/officeart/2005/8/layout/vList2"/>
    <dgm:cxn modelId="{4C27A2D8-6BBC-DB44-AD62-DA564E2409AE}" type="presOf" srcId="{95C56270-95BB-054D-BCB5-61428DB547CF}" destId="{C98917C8-3707-6641-B53C-A5A4A5E59B12}" srcOrd="0" destOrd="0" presId="urn:microsoft.com/office/officeart/2005/8/layout/vList2"/>
    <dgm:cxn modelId="{019D8F43-C78D-BB41-B4D1-5F6334FE0893}" type="presParOf" srcId="{C7D1671D-404E-AF48-90A7-A523A52C0487}" destId="{C98917C8-3707-6641-B53C-A5A4A5E59B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331C2-880A-EB40-A3A4-E72DF0B8CE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A4D9DE-6AD0-5F49-B7F7-F9C968FF73D9}">
      <dgm:prSet custT="1"/>
      <dgm:spPr>
        <a:solidFill>
          <a:srgbClr val="EE6C00"/>
        </a:solidFill>
      </dgm:spPr>
      <dgm:t>
        <a:bodyPr/>
        <a:lstStyle/>
        <a:p>
          <a:r>
            <a:rPr lang="en-US" sz="3200" baseline="0">
              <a:latin typeface="+mj-lt"/>
            </a:rPr>
            <a:t>It may take children with Down syndrome longer to learn some things. </a:t>
          </a:r>
          <a:endParaRPr lang="en-GB" sz="3200">
            <a:latin typeface="+mj-lt"/>
          </a:endParaRPr>
        </a:p>
      </dgm:t>
    </dgm:pt>
    <dgm:pt modelId="{57CF4C87-6EE9-B147-97A8-3AA97B1403A1}" type="parTrans" cxnId="{66E53E31-90D7-1645-BB9E-BDB09A678137}">
      <dgm:prSet/>
      <dgm:spPr/>
      <dgm:t>
        <a:bodyPr/>
        <a:lstStyle/>
        <a:p>
          <a:endParaRPr lang="en-GB" sz="3200">
            <a:latin typeface="+mj-lt"/>
          </a:endParaRPr>
        </a:p>
      </dgm:t>
    </dgm:pt>
    <dgm:pt modelId="{DA373558-B6DD-1C45-8808-F6A58DCD55E5}" type="sibTrans" cxnId="{66E53E31-90D7-1645-BB9E-BDB09A678137}">
      <dgm:prSet/>
      <dgm:spPr/>
      <dgm:t>
        <a:bodyPr/>
        <a:lstStyle/>
        <a:p>
          <a:endParaRPr lang="en-GB" sz="3200">
            <a:latin typeface="+mj-lt"/>
          </a:endParaRPr>
        </a:p>
      </dgm:t>
    </dgm:pt>
    <dgm:pt modelId="{127F21E6-C9E2-974B-A87C-8465DABCCC97}">
      <dgm:prSet custT="1"/>
      <dgm:spPr>
        <a:solidFill>
          <a:srgbClr val="006163"/>
        </a:solidFill>
      </dgm:spPr>
      <dgm:t>
        <a:bodyPr/>
        <a:lstStyle/>
        <a:p>
          <a:r>
            <a:rPr lang="en-US" sz="3200" baseline="0">
              <a:latin typeface="+mj-lt"/>
            </a:rPr>
            <a:t>Having Down syndrome can affect their speech, learning and physical development. </a:t>
          </a:r>
          <a:endParaRPr lang="en-GB" sz="3200">
            <a:latin typeface="+mj-lt"/>
          </a:endParaRPr>
        </a:p>
      </dgm:t>
    </dgm:pt>
    <dgm:pt modelId="{E029929F-EF63-584B-A4D9-AD7202A065D5}" type="parTrans" cxnId="{0EFECDC1-684B-B140-8B83-FA6993018976}">
      <dgm:prSet/>
      <dgm:spPr/>
      <dgm:t>
        <a:bodyPr/>
        <a:lstStyle/>
        <a:p>
          <a:endParaRPr lang="en-GB" sz="3200">
            <a:latin typeface="+mj-lt"/>
          </a:endParaRPr>
        </a:p>
      </dgm:t>
    </dgm:pt>
    <dgm:pt modelId="{AB5A2CCA-ABA0-4948-8D4A-4785592A2D50}" type="sibTrans" cxnId="{0EFECDC1-684B-B140-8B83-FA6993018976}">
      <dgm:prSet/>
      <dgm:spPr/>
      <dgm:t>
        <a:bodyPr/>
        <a:lstStyle/>
        <a:p>
          <a:endParaRPr lang="en-GB" sz="3200">
            <a:latin typeface="+mj-lt"/>
          </a:endParaRPr>
        </a:p>
      </dgm:t>
    </dgm:pt>
    <dgm:pt modelId="{B9D90EB3-7505-F14B-A9B3-2BA70EDD68FA}" type="pres">
      <dgm:prSet presAssocID="{F36331C2-880A-EB40-A3A4-E72DF0B8CE29}" presName="linear" presStyleCnt="0">
        <dgm:presLayoutVars>
          <dgm:animLvl val="lvl"/>
          <dgm:resizeHandles val="exact"/>
        </dgm:presLayoutVars>
      </dgm:prSet>
      <dgm:spPr/>
    </dgm:pt>
    <dgm:pt modelId="{E298409B-D8AB-3341-A436-412B0F71F947}" type="pres">
      <dgm:prSet presAssocID="{7EA4D9DE-6AD0-5F49-B7F7-F9C968FF73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05D63F-E1DD-A74D-B719-BEFD7E7AF041}" type="pres">
      <dgm:prSet presAssocID="{DA373558-B6DD-1C45-8808-F6A58DCD55E5}" presName="spacer" presStyleCnt="0"/>
      <dgm:spPr/>
    </dgm:pt>
    <dgm:pt modelId="{BC83650D-08E5-2841-BD60-702D60DAE61E}" type="pres">
      <dgm:prSet presAssocID="{127F21E6-C9E2-974B-A87C-8465DABCCC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6E53E31-90D7-1645-BB9E-BDB09A678137}" srcId="{F36331C2-880A-EB40-A3A4-E72DF0B8CE29}" destId="{7EA4D9DE-6AD0-5F49-B7F7-F9C968FF73D9}" srcOrd="0" destOrd="0" parTransId="{57CF4C87-6EE9-B147-97A8-3AA97B1403A1}" sibTransId="{DA373558-B6DD-1C45-8808-F6A58DCD55E5}"/>
    <dgm:cxn modelId="{F68C605C-1CA2-5545-BA7C-666C21757722}" type="presOf" srcId="{F36331C2-880A-EB40-A3A4-E72DF0B8CE29}" destId="{B9D90EB3-7505-F14B-A9B3-2BA70EDD68FA}" srcOrd="0" destOrd="0" presId="urn:microsoft.com/office/officeart/2005/8/layout/vList2"/>
    <dgm:cxn modelId="{9BE3B367-EB47-ED45-9215-25F594C0B2C6}" type="presOf" srcId="{7EA4D9DE-6AD0-5F49-B7F7-F9C968FF73D9}" destId="{E298409B-D8AB-3341-A436-412B0F71F947}" srcOrd="0" destOrd="0" presId="urn:microsoft.com/office/officeart/2005/8/layout/vList2"/>
    <dgm:cxn modelId="{E447F8AE-CF5C-F440-8A9D-864501F7E8ED}" type="presOf" srcId="{127F21E6-C9E2-974B-A87C-8465DABCCC97}" destId="{BC83650D-08E5-2841-BD60-702D60DAE61E}" srcOrd="0" destOrd="0" presId="urn:microsoft.com/office/officeart/2005/8/layout/vList2"/>
    <dgm:cxn modelId="{0EFECDC1-684B-B140-8B83-FA6993018976}" srcId="{F36331C2-880A-EB40-A3A4-E72DF0B8CE29}" destId="{127F21E6-C9E2-974B-A87C-8465DABCCC97}" srcOrd="1" destOrd="0" parTransId="{E029929F-EF63-584B-A4D9-AD7202A065D5}" sibTransId="{AB5A2CCA-ABA0-4948-8D4A-4785592A2D50}"/>
    <dgm:cxn modelId="{A9014A57-EB1B-EB46-99BE-86082340BBC2}" type="presParOf" srcId="{B9D90EB3-7505-F14B-A9B3-2BA70EDD68FA}" destId="{E298409B-D8AB-3341-A436-412B0F71F947}" srcOrd="0" destOrd="0" presId="urn:microsoft.com/office/officeart/2005/8/layout/vList2"/>
    <dgm:cxn modelId="{54A50BAE-1778-3849-88C4-BB1413585DA0}" type="presParOf" srcId="{B9D90EB3-7505-F14B-A9B3-2BA70EDD68FA}" destId="{8105D63F-E1DD-A74D-B719-BEFD7E7AF041}" srcOrd="1" destOrd="0" presId="urn:microsoft.com/office/officeart/2005/8/layout/vList2"/>
    <dgm:cxn modelId="{B11AD185-A8E5-7848-B883-9F2D81C84DF8}" type="presParOf" srcId="{B9D90EB3-7505-F14B-A9B3-2BA70EDD68FA}" destId="{BC83650D-08E5-2841-BD60-702D60DAE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4FE07-B32A-4442-988C-9333A20C41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18AB27-A3EE-6244-88EA-DF8F74465B3F}">
      <dgm:prSet/>
      <dgm:spPr>
        <a:solidFill>
          <a:srgbClr val="EE6C00"/>
        </a:solidFill>
      </dgm:spPr>
      <dgm:t>
        <a:bodyPr/>
        <a:lstStyle/>
        <a:p>
          <a:r>
            <a:rPr lang="en-US" b="0" i="0" baseline="0">
              <a:latin typeface="+mj-lt"/>
            </a:rPr>
            <a:t>Down syndrome is caused by an extra chromosome in your cells </a:t>
          </a:r>
          <a:endParaRPr lang="en-GB">
            <a:latin typeface="+mj-lt"/>
          </a:endParaRPr>
        </a:p>
      </dgm:t>
    </dgm:pt>
    <dgm:pt modelId="{1D650213-6B33-034A-AE13-440AED5FC14F}" type="parTrans" cxnId="{F48DE8B3-D03D-D141-8F1A-C7E78BBFF37D}">
      <dgm:prSet/>
      <dgm:spPr/>
      <dgm:t>
        <a:bodyPr/>
        <a:lstStyle/>
        <a:p>
          <a:endParaRPr lang="en-GB"/>
        </a:p>
      </dgm:t>
    </dgm:pt>
    <dgm:pt modelId="{B57BB70A-9D20-694B-BE40-04B565E52106}" type="sibTrans" cxnId="{F48DE8B3-D03D-D141-8F1A-C7E78BBFF37D}">
      <dgm:prSet/>
      <dgm:spPr/>
      <dgm:t>
        <a:bodyPr/>
        <a:lstStyle/>
        <a:p>
          <a:endParaRPr lang="en-GB"/>
        </a:p>
      </dgm:t>
    </dgm:pt>
    <dgm:pt modelId="{1AABA314-F4E7-B94C-A6EA-9CDA9B077211}">
      <dgm:prSet/>
      <dgm:spPr>
        <a:solidFill>
          <a:srgbClr val="006163"/>
        </a:solidFill>
      </dgm:spPr>
      <dgm:t>
        <a:bodyPr/>
        <a:lstStyle/>
        <a:p>
          <a:r>
            <a:rPr lang="en-US" b="0" i="0" baseline="0"/>
            <a:t>Chromosomes come in pairs - we get half from our mum and half from our dad </a:t>
          </a:r>
          <a:endParaRPr lang="en-GB"/>
        </a:p>
      </dgm:t>
    </dgm:pt>
    <dgm:pt modelId="{EDDD588C-EB74-D245-8E16-3994EA702540}" type="parTrans" cxnId="{48239876-FA6D-7B4D-8CDB-AC0A5A4FCCEB}">
      <dgm:prSet/>
      <dgm:spPr/>
      <dgm:t>
        <a:bodyPr/>
        <a:lstStyle/>
        <a:p>
          <a:endParaRPr lang="en-GB"/>
        </a:p>
      </dgm:t>
    </dgm:pt>
    <dgm:pt modelId="{CD933D97-D78F-E047-A1E8-C6139B76C21E}" type="sibTrans" cxnId="{48239876-FA6D-7B4D-8CDB-AC0A5A4FCCEB}">
      <dgm:prSet/>
      <dgm:spPr/>
      <dgm:t>
        <a:bodyPr/>
        <a:lstStyle/>
        <a:p>
          <a:endParaRPr lang="en-GB"/>
        </a:p>
      </dgm:t>
    </dgm:pt>
    <dgm:pt modelId="{A5B62670-CBAB-C14B-8F77-769FD2BA846C}">
      <dgm:prSet/>
      <dgm:spPr>
        <a:solidFill>
          <a:srgbClr val="46B29C"/>
        </a:solidFill>
      </dgm:spPr>
      <dgm:t>
        <a:bodyPr/>
        <a:lstStyle/>
        <a:p>
          <a:r>
            <a:rPr lang="en-US" b="0" i="0" baseline="0"/>
            <a:t>People </a:t>
          </a:r>
          <a:r>
            <a:rPr lang="en-US" b="1" i="0" u="sng" baseline="0"/>
            <a:t>without</a:t>
          </a:r>
          <a:r>
            <a:rPr lang="en-US" b="0" i="0" baseline="0"/>
            <a:t> Down Syndrome have 46 chromosomes (23 pairs) </a:t>
          </a:r>
          <a:endParaRPr lang="en-GB"/>
        </a:p>
      </dgm:t>
    </dgm:pt>
    <dgm:pt modelId="{8BCAF302-9BE6-AE4B-87A0-4148A100C662}" type="parTrans" cxnId="{2E57564F-C857-F545-9F5E-1B427016A9BA}">
      <dgm:prSet/>
      <dgm:spPr/>
      <dgm:t>
        <a:bodyPr/>
        <a:lstStyle/>
        <a:p>
          <a:endParaRPr lang="en-GB"/>
        </a:p>
      </dgm:t>
    </dgm:pt>
    <dgm:pt modelId="{F86626D7-8639-C349-B7A3-34809896AA0F}" type="sibTrans" cxnId="{2E57564F-C857-F545-9F5E-1B427016A9BA}">
      <dgm:prSet/>
      <dgm:spPr/>
      <dgm:t>
        <a:bodyPr/>
        <a:lstStyle/>
        <a:p>
          <a:endParaRPr lang="en-GB"/>
        </a:p>
      </dgm:t>
    </dgm:pt>
    <dgm:pt modelId="{1E574493-B621-5B4D-AD76-6190B01C6583}">
      <dgm:prSet/>
      <dgm:spPr>
        <a:solidFill>
          <a:srgbClr val="E6BC07"/>
        </a:solidFill>
      </dgm:spPr>
      <dgm:t>
        <a:bodyPr/>
        <a:lstStyle/>
        <a:p>
          <a:r>
            <a:rPr lang="en-US" b="0" i="0" baseline="0"/>
            <a:t>People </a:t>
          </a:r>
          <a:r>
            <a:rPr lang="en-US" b="1" i="0" u="sng" baseline="0"/>
            <a:t>with</a:t>
          </a:r>
          <a:r>
            <a:rPr lang="en-US" b="0" i="0" baseline="0"/>
            <a:t> Down Syndrome have 47 chromosomes with a 3rd copy of 21</a:t>
          </a:r>
          <a:r>
            <a:rPr lang="en-US" b="0" i="0" baseline="30000"/>
            <a:t>st</a:t>
          </a:r>
          <a:r>
            <a:rPr lang="en-US" b="0" i="0" baseline="0"/>
            <a:t> Chromosome</a:t>
          </a:r>
          <a:endParaRPr lang="en-GB"/>
        </a:p>
      </dgm:t>
    </dgm:pt>
    <dgm:pt modelId="{BFC44781-378B-C441-A801-CD01E187198D}" type="parTrans" cxnId="{9D35364E-6722-244C-BA1D-9A21F20265BB}">
      <dgm:prSet/>
      <dgm:spPr/>
      <dgm:t>
        <a:bodyPr/>
        <a:lstStyle/>
        <a:p>
          <a:endParaRPr lang="en-GB"/>
        </a:p>
      </dgm:t>
    </dgm:pt>
    <dgm:pt modelId="{F8E7D8CC-25E4-744E-A360-C18F2E52A368}" type="sibTrans" cxnId="{9D35364E-6722-244C-BA1D-9A21F20265BB}">
      <dgm:prSet/>
      <dgm:spPr/>
      <dgm:t>
        <a:bodyPr/>
        <a:lstStyle/>
        <a:p>
          <a:endParaRPr lang="en-GB"/>
        </a:p>
      </dgm:t>
    </dgm:pt>
    <dgm:pt modelId="{963D3AFE-4A9E-9048-B8A1-1347FCB16865}" type="pres">
      <dgm:prSet presAssocID="{3B34FE07-B32A-4442-988C-9333A20C41A3}" presName="linear" presStyleCnt="0">
        <dgm:presLayoutVars>
          <dgm:animLvl val="lvl"/>
          <dgm:resizeHandles val="exact"/>
        </dgm:presLayoutVars>
      </dgm:prSet>
      <dgm:spPr/>
    </dgm:pt>
    <dgm:pt modelId="{60DB96E8-4F34-6A42-8F43-4096D28766D6}" type="pres">
      <dgm:prSet presAssocID="{4718AB27-A3EE-6244-88EA-DF8F74465B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E2EE15-586A-A442-8DFC-E105748CA6E6}" type="pres">
      <dgm:prSet presAssocID="{B57BB70A-9D20-694B-BE40-04B565E52106}" presName="spacer" presStyleCnt="0"/>
      <dgm:spPr/>
    </dgm:pt>
    <dgm:pt modelId="{E4B2D5CD-C55B-6B4C-A48F-067D30E05A1A}" type="pres">
      <dgm:prSet presAssocID="{1AABA314-F4E7-B94C-A6EA-9CDA9B0772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A252B8-964F-774D-A702-E0718FEE0126}" type="pres">
      <dgm:prSet presAssocID="{CD933D97-D78F-E047-A1E8-C6139B76C21E}" presName="spacer" presStyleCnt="0"/>
      <dgm:spPr/>
    </dgm:pt>
    <dgm:pt modelId="{FA5D8639-ED15-C64E-B826-CC4D16DF70E6}" type="pres">
      <dgm:prSet presAssocID="{A5B62670-CBAB-C14B-8F77-769FD2BA84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91E2E7-DE70-0646-BB81-3D0FDBE18EEE}" type="pres">
      <dgm:prSet presAssocID="{F86626D7-8639-C349-B7A3-34809896AA0F}" presName="spacer" presStyleCnt="0"/>
      <dgm:spPr/>
    </dgm:pt>
    <dgm:pt modelId="{346C4A7F-F412-4A4E-A049-02F670760986}" type="pres">
      <dgm:prSet presAssocID="{1E574493-B621-5B4D-AD76-6190B01C65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3AE215-3773-6247-B275-66D8AE7B5035}" type="presOf" srcId="{4718AB27-A3EE-6244-88EA-DF8F74465B3F}" destId="{60DB96E8-4F34-6A42-8F43-4096D28766D6}" srcOrd="0" destOrd="0" presId="urn:microsoft.com/office/officeart/2005/8/layout/vList2"/>
    <dgm:cxn modelId="{9D35364E-6722-244C-BA1D-9A21F20265BB}" srcId="{3B34FE07-B32A-4442-988C-9333A20C41A3}" destId="{1E574493-B621-5B4D-AD76-6190B01C6583}" srcOrd="3" destOrd="0" parTransId="{BFC44781-378B-C441-A801-CD01E187198D}" sibTransId="{F8E7D8CC-25E4-744E-A360-C18F2E52A368}"/>
    <dgm:cxn modelId="{2E57564F-C857-F545-9F5E-1B427016A9BA}" srcId="{3B34FE07-B32A-4442-988C-9333A20C41A3}" destId="{A5B62670-CBAB-C14B-8F77-769FD2BA846C}" srcOrd="2" destOrd="0" parTransId="{8BCAF302-9BE6-AE4B-87A0-4148A100C662}" sibTransId="{F86626D7-8639-C349-B7A3-34809896AA0F}"/>
    <dgm:cxn modelId="{84C24572-43DD-834B-B37C-3FD8D4614355}" type="presOf" srcId="{3B34FE07-B32A-4442-988C-9333A20C41A3}" destId="{963D3AFE-4A9E-9048-B8A1-1347FCB16865}" srcOrd="0" destOrd="0" presId="urn:microsoft.com/office/officeart/2005/8/layout/vList2"/>
    <dgm:cxn modelId="{48239876-FA6D-7B4D-8CDB-AC0A5A4FCCEB}" srcId="{3B34FE07-B32A-4442-988C-9333A20C41A3}" destId="{1AABA314-F4E7-B94C-A6EA-9CDA9B077211}" srcOrd="1" destOrd="0" parTransId="{EDDD588C-EB74-D245-8E16-3994EA702540}" sibTransId="{CD933D97-D78F-E047-A1E8-C6139B76C21E}"/>
    <dgm:cxn modelId="{F48DE8B3-D03D-D141-8F1A-C7E78BBFF37D}" srcId="{3B34FE07-B32A-4442-988C-9333A20C41A3}" destId="{4718AB27-A3EE-6244-88EA-DF8F74465B3F}" srcOrd="0" destOrd="0" parTransId="{1D650213-6B33-034A-AE13-440AED5FC14F}" sibTransId="{B57BB70A-9D20-694B-BE40-04B565E52106}"/>
    <dgm:cxn modelId="{B98E31B6-B2DA-2A4E-9BA3-AD07BCEFD6AE}" type="presOf" srcId="{1AABA314-F4E7-B94C-A6EA-9CDA9B077211}" destId="{E4B2D5CD-C55B-6B4C-A48F-067D30E05A1A}" srcOrd="0" destOrd="0" presId="urn:microsoft.com/office/officeart/2005/8/layout/vList2"/>
    <dgm:cxn modelId="{D1FB29F7-AFBE-F14E-9BE1-7DDC92430129}" type="presOf" srcId="{A5B62670-CBAB-C14B-8F77-769FD2BA846C}" destId="{FA5D8639-ED15-C64E-B826-CC4D16DF70E6}" srcOrd="0" destOrd="0" presId="urn:microsoft.com/office/officeart/2005/8/layout/vList2"/>
    <dgm:cxn modelId="{10FD2FFE-6819-814F-93DF-EC1481DB71C3}" type="presOf" srcId="{1E574493-B621-5B4D-AD76-6190B01C6583}" destId="{346C4A7F-F412-4A4E-A049-02F670760986}" srcOrd="0" destOrd="0" presId="urn:microsoft.com/office/officeart/2005/8/layout/vList2"/>
    <dgm:cxn modelId="{F33FFDC7-F845-854D-BF47-BAB5CC1E37EF}" type="presParOf" srcId="{963D3AFE-4A9E-9048-B8A1-1347FCB16865}" destId="{60DB96E8-4F34-6A42-8F43-4096D28766D6}" srcOrd="0" destOrd="0" presId="urn:microsoft.com/office/officeart/2005/8/layout/vList2"/>
    <dgm:cxn modelId="{8F89C62D-1FBB-1843-B118-B378A82F0C6B}" type="presParOf" srcId="{963D3AFE-4A9E-9048-B8A1-1347FCB16865}" destId="{EAE2EE15-586A-A442-8DFC-E105748CA6E6}" srcOrd="1" destOrd="0" presId="urn:microsoft.com/office/officeart/2005/8/layout/vList2"/>
    <dgm:cxn modelId="{E66FBCBD-44AD-6D46-B6D6-CA893980D7C7}" type="presParOf" srcId="{963D3AFE-4A9E-9048-B8A1-1347FCB16865}" destId="{E4B2D5CD-C55B-6B4C-A48F-067D30E05A1A}" srcOrd="2" destOrd="0" presId="urn:microsoft.com/office/officeart/2005/8/layout/vList2"/>
    <dgm:cxn modelId="{8B2930F1-5EC2-364D-9D86-6642CF542044}" type="presParOf" srcId="{963D3AFE-4A9E-9048-B8A1-1347FCB16865}" destId="{82A252B8-964F-774D-A702-E0718FEE0126}" srcOrd="3" destOrd="0" presId="urn:microsoft.com/office/officeart/2005/8/layout/vList2"/>
    <dgm:cxn modelId="{76014BAE-2839-794D-9624-2DBF1037B452}" type="presParOf" srcId="{963D3AFE-4A9E-9048-B8A1-1347FCB16865}" destId="{FA5D8639-ED15-C64E-B826-CC4D16DF70E6}" srcOrd="4" destOrd="0" presId="urn:microsoft.com/office/officeart/2005/8/layout/vList2"/>
    <dgm:cxn modelId="{FAE4FBDB-7486-5E4A-A9B2-3BB93A149113}" type="presParOf" srcId="{963D3AFE-4A9E-9048-B8A1-1347FCB16865}" destId="{9E91E2E7-DE70-0646-BB81-3D0FDBE18EEE}" srcOrd="5" destOrd="0" presId="urn:microsoft.com/office/officeart/2005/8/layout/vList2"/>
    <dgm:cxn modelId="{BEC6C3D5-AB28-3240-9CE2-7C7B4E64D2E1}" type="presParOf" srcId="{963D3AFE-4A9E-9048-B8A1-1347FCB16865}" destId="{346C4A7F-F412-4A4E-A049-02F6707609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D40F8B-3C22-C64F-8E15-B801782B1B17}" type="doc">
      <dgm:prSet loTypeId="urn:microsoft.com/office/officeart/2005/8/layout/vList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0F7B8A5-F826-F94B-8931-DF871C286620}">
      <dgm:prSet/>
      <dgm:spPr>
        <a:solidFill>
          <a:srgbClr val="E6BC07"/>
        </a:solidFill>
      </dgm:spPr>
      <dgm:t>
        <a:bodyPr/>
        <a:lstStyle/>
        <a:p>
          <a:pPr algn="l"/>
          <a:r>
            <a:rPr lang="en-US" baseline="0"/>
            <a:t>go to school </a:t>
          </a:r>
          <a:endParaRPr lang="en-GB"/>
        </a:p>
      </dgm:t>
    </dgm:pt>
    <dgm:pt modelId="{D6C54F9F-232F-7447-9C05-573BDBC9DDE1}" type="parTrans" cxnId="{205EB723-E3BB-E341-9314-25EED2207D2A}">
      <dgm:prSet/>
      <dgm:spPr/>
      <dgm:t>
        <a:bodyPr/>
        <a:lstStyle/>
        <a:p>
          <a:pPr algn="l"/>
          <a:endParaRPr lang="en-GB"/>
        </a:p>
      </dgm:t>
    </dgm:pt>
    <dgm:pt modelId="{F69BD03E-4A1F-DD45-88C9-98D657879C64}" type="sibTrans" cxnId="{205EB723-E3BB-E341-9314-25EED2207D2A}">
      <dgm:prSet/>
      <dgm:spPr/>
      <dgm:t>
        <a:bodyPr/>
        <a:lstStyle/>
        <a:p>
          <a:pPr algn="l"/>
          <a:endParaRPr lang="en-GB"/>
        </a:p>
      </dgm:t>
    </dgm:pt>
    <dgm:pt modelId="{126CE35B-D765-9C41-B2DF-6B5541D896D2}">
      <dgm:prSet/>
      <dgm:spPr>
        <a:solidFill>
          <a:srgbClr val="EE6C00"/>
        </a:solidFill>
      </dgm:spPr>
      <dgm:t>
        <a:bodyPr/>
        <a:lstStyle/>
        <a:p>
          <a:pPr algn="l"/>
          <a:r>
            <a:rPr lang="en-US" baseline="0"/>
            <a:t>like watching TV </a:t>
          </a:r>
          <a:endParaRPr lang="en-GB"/>
        </a:p>
      </dgm:t>
    </dgm:pt>
    <dgm:pt modelId="{C12AB102-BC32-464C-8B4A-7B46C64479A4}" type="parTrans" cxnId="{C4A15AA0-7051-964F-A796-EE3F87C106A7}">
      <dgm:prSet/>
      <dgm:spPr/>
      <dgm:t>
        <a:bodyPr/>
        <a:lstStyle/>
        <a:p>
          <a:pPr algn="l"/>
          <a:endParaRPr lang="en-GB"/>
        </a:p>
      </dgm:t>
    </dgm:pt>
    <dgm:pt modelId="{ECB0485F-5551-6F4E-BBC9-932D57C674AC}" type="sibTrans" cxnId="{C4A15AA0-7051-964F-A796-EE3F87C106A7}">
      <dgm:prSet/>
      <dgm:spPr/>
      <dgm:t>
        <a:bodyPr/>
        <a:lstStyle/>
        <a:p>
          <a:pPr algn="l"/>
          <a:endParaRPr lang="en-GB"/>
        </a:p>
      </dgm:t>
    </dgm:pt>
    <dgm:pt modelId="{1FC17663-B4E8-7347-B4D3-30B63258890E}">
      <dgm:prSet/>
      <dgm:spPr>
        <a:solidFill>
          <a:srgbClr val="46B29C"/>
        </a:solidFill>
      </dgm:spPr>
      <dgm:t>
        <a:bodyPr/>
        <a:lstStyle/>
        <a:p>
          <a:pPr algn="l"/>
          <a:r>
            <a:rPr lang="en-US" baseline="0"/>
            <a:t>have friends </a:t>
          </a:r>
          <a:endParaRPr lang="en-GB"/>
        </a:p>
      </dgm:t>
    </dgm:pt>
    <dgm:pt modelId="{42D1D930-0D11-B448-AAAF-7956885975EC}" type="parTrans" cxnId="{D610AFFC-56BB-8D44-88C7-C5593F49A157}">
      <dgm:prSet/>
      <dgm:spPr/>
      <dgm:t>
        <a:bodyPr/>
        <a:lstStyle/>
        <a:p>
          <a:pPr algn="l"/>
          <a:endParaRPr lang="en-GB"/>
        </a:p>
      </dgm:t>
    </dgm:pt>
    <dgm:pt modelId="{40F20BCE-3766-3044-91EA-988E943E654C}" type="sibTrans" cxnId="{D610AFFC-56BB-8D44-88C7-C5593F49A157}">
      <dgm:prSet/>
      <dgm:spPr/>
      <dgm:t>
        <a:bodyPr/>
        <a:lstStyle/>
        <a:p>
          <a:pPr algn="l"/>
          <a:endParaRPr lang="en-GB"/>
        </a:p>
      </dgm:t>
    </dgm:pt>
    <dgm:pt modelId="{7DE4D165-72EA-1B43-B551-EB603249BC95}">
      <dgm:prSet/>
      <dgm:spPr>
        <a:solidFill>
          <a:srgbClr val="006163"/>
        </a:solidFill>
      </dgm:spPr>
      <dgm:t>
        <a:bodyPr/>
        <a:lstStyle/>
        <a:p>
          <a:pPr algn="l"/>
          <a:r>
            <a:rPr lang="en-US" baseline="0"/>
            <a:t>love to play </a:t>
          </a:r>
          <a:endParaRPr lang="en-GB"/>
        </a:p>
      </dgm:t>
    </dgm:pt>
    <dgm:pt modelId="{F56447BA-532C-124E-A22E-493E1747575A}" type="parTrans" cxnId="{FB9FCAD5-751F-6145-92FC-5B7713C79F69}">
      <dgm:prSet/>
      <dgm:spPr/>
      <dgm:t>
        <a:bodyPr/>
        <a:lstStyle/>
        <a:p>
          <a:pPr algn="l"/>
          <a:endParaRPr lang="en-GB"/>
        </a:p>
      </dgm:t>
    </dgm:pt>
    <dgm:pt modelId="{FA58AF46-7A71-EE43-A105-7EE252AFCE9E}" type="sibTrans" cxnId="{FB9FCAD5-751F-6145-92FC-5B7713C79F69}">
      <dgm:prSet/>
      <dgm:spPr/>
      <dgm:t>
        <a:bodyPr/>
        <a:lstStyle/>
        <a:p>
          <a:pPr algn="l"/>
          <a:endParaRPr lang="en-GB"/>
        </a:p>
      </dgm:t>
    </dgm:pt>
    <dgm:pt modelId="{B98708FD-3F4A-4546-96F0-87894E597129}">
      <dgm:prSet/>
      <dgm:spPr/>
      <dgm:t>
        <a:bodyPr/>
        <a:lstStyle/>
        <a:p>
          <a:pPr algn="l"/>
          <a:r>
            <a:rPr lang="en-US" baseline="0"/>
            <a:t>have feelings and are just like you! </a:t>
          </a:r>
          <a:endParaRPr lang="en-GB"/>
        </a:p>
      </dgm:t>
    </dgm:pt>
    <dgm:pt modelId="{4CAE7960-524B-2641-B141-B0D05FA3FF2C}" type="parTrans" cxnId="{EA5324B0-703C-E944-A64E-08A3CB1DBEFC}">
      <dgm:prSet/>
      <dgm:spPr/>
      <dgm:t>
        <a:bodyPr/>
        <a:lstStyle/>
        <a:p>
          <a:pPr algn="l"/>
          <a:endParaRPr lang="en-GB"/>
        </a:p>
      </dgm:t>
    </dgm:pt>
    <dgm:pt modelId="{9A2D5053-852F-0046-81AC-B74A8E053700}" type="sibTrans" cxnId="{EA5324B0-703C-E944-A64E-08A3CB1DBEFC}">
      <dgm:prSet/>
      <dgm:spPr/>
      <dgm:t>
        <a:bodyPr/>
        <a:lstStyle/>
        <a:p>
          <a:pPr algn="l"/>
          <a:endParaRPr lang="en-GB"/>
        </a:p>
      </dgm:t>
    </dgm:pt>
    <dgm:pt modelId="{68006F4B-F6CA-A446-B7F7-D1DDC9556744}" type="pres">
      <dgm:prSet presAssocID="{B7D40F8B-3C22-C64F-8E15-B801782B1B17}" presName="linear" presStyleCnt="0">
        <dgm:presLayoutVars>
          <dgm:animLvl val="lvl"/>
          <dgm:resizeHandles val="exact"/>
        </dgm:presLayoutVars>
      </dgm:prSet>
      <dgm:spPr/>
    </dgm:pt>
    <dgm:pt modelId="{A0C69FBC-1A46-0B4C-8114-7B542B07A5B9}" type="pres">
      <dgm:prSet presAssocID="{A0F7B8A5-F826-F94B-8931-DF871C2866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A572C5-0690-3740-A59E-A45B27138488}" type="pres">
      <dgm:prSet presAssocID="{F69BD03E-4A1F-DD45-88C9-98D657879C64}" presName="spacer" presStyleCnt="0"/>
      <dgm:spPr/>
    </dgm:pt>
    <dgm:pt modelId="{27B506C1-6295-B246-AA49-FD0A20B7859B}" type="pres">
      <dgm:prSet presAssocID="{126CE35B-D765-9C41-B2DF-6B5541D896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D385B-F188-6247-A3B2-02032CFC1515}" type="pres">
      <dgm:prSet presAssocID="{ECB0485F-5551-6F4E-BBC9-932D57C674AC}" presName="spacer" presStyleCnt="0"/>
      <dgm:spPr/>
    </dgm:pt>
    <dgm:pt modelId="{112844EF-2BCC-E64C-8E08-F30FCE1EB079}" type="pres">
      <dgm:prSet presAssocID="{1FC17663-B4E8-7347-B4D3-30B6325889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DF2219-64B9-AF4D-967E-9E26244CA634}" type="pres">
      <dgm:prSet presAssocID="{40F20BCE-3766-3044-91EA-988E943E654C}" presName="spacer" presStyleCnt="0"/>
      <dgm:spPr/>
    </dgm:pt>
    <dgm:pt modelId="{90DE49A9-BE9F-5741-B3E2-688E423CDD2D}" type="pres">
      <dgm:prSet presAssocID="{7DE4D165-72EA-1B43-B551-EB603249BC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30BCD3-1354-F944-9DAA-5E4ABE41DB60}" type="pres">
      <dgm:prSet presAssocID="{FA58AF46-7A71-EE43-A105-7EE252AFCE9E}" presName="spacer" presStyleCnt="0"/>
      <dgm:spPr/>
    </dgm:pt>
    <dgm:pt modelId="{248FDBB1-ED8A-AC49-B08B-9028DA8F23B0}" type="pres">
      <dgm:prSet presAssocID="{B98708FD-3F4A-4546-96F0-87894E5971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5E551E-D111-AC4D-AFD8-876DCD9772EF}" type="presOf" srcId="{A0F7B8A5-F826-F94B-8931-DF871C286620}" destId="{A0C69FBC-1A46-0B4C-8114-7B542B07A5B9}" srcOrd="0" destOrd="0" presId="urn:microsoft.com/office/officeart/2005/8/layout/vList2"/>
    <dgm:cxn modelId="{205EB723-E3BB-E341-9314-25EED2207D2A}" srcId="{B7D40F8B-3C22-C64F-8E15-B801782B1B17}" destId="{A0F7B8A5-F826-F94B-8931-DF871C286620}" srcOrd="0" destOrd="0" parTransId="{D6C54F9F-232F-7447-9C05-573BDBC9DDE1}" sibTransId="{F69BD03E-4A1F-DD45-88C9-98D657879C64}"/>
    <dgm:cxn modelId="{2388A866-B51A-6743-A0C1-CBA2AF49B286}" type="presOf" srcId="{B7D40F8B-3C22-C64F-8E15-B801782B1B17}" destId="{68006F4B-F6CA-A446-B7F7-D1DDC9556744}" srcOrd="0" destOrd="0" presId="urn:microsoft.com/office/officeart/2005/8/layout/vList2"/>
    <dgm:cxn modelId="{EF4CA488-19CE-B94B-B2FC-BA36569662AA}" type="presOf" srcId="{7DE4D165-72EA-1B43-B551-EB603249BC95}" destId="{90DE49A9-BE9F-5741-B3E2-688E423CDD2D}" srcOrd="0" destOrd="0" presId="urn:microsoft.com/office/officeart/2005/8/layout/vList2"/>
    <dgm:cxn modelId="{C4A15AA0-7051-964F-A796-EE3F87C106A7}" srcId="{B7D40F8B-3C22-C64F-8E15-B801782B1B17}" destId="{126CE35B-D765-9C41-B2DF-6B5541D896D2}" srcOrd="1" destOrd="0" parTransId="{C12AB102-BC32-464C-8B4A-7B46C64479A4}" sibTransId="{ECB0485F-5551-6F4E-BBC9-932D57C674AC}"/>
    <dgm:cxn modelId="{EA5324B0-703C-E944-A64E-08A3CB1DBEFC}" srcId="{B7D40F8B-3C22-C64F-8E15-B801782B1B17}" destId="{B98708FD-3F4A-4546-96F0-87894E597129}" srcOrd="4" destOrd="0" parTransId="{4CAE7960-524B-2641-B141-B0D05FA3FF2C}" sibTransId="{9A2D5053-852F-0046-81AC-B74A8E053700}"/>
    <dgm:cxn modelId="{FB9FCAD5-751F-6145-92FC-5B7713C79F69}" srcId="{B7D40F8B-3C22-C64F-8E15-B801782B1B17}" destId="{7DE4D165-72EA-1B43-B551-EB603249BC95}" srcOrd="3" destOrd="0" parTransId="{F56447BA-532C-124E-A22E-493E1747575A}" sibTransId="{FA58AF46-7A71-EE43-A105-7EE252AFCE9E}"/>
    <dgm:cxn modelId="{6A6429D9-FAEF-6641-9BA9-D68F062F5A54}" type="presOf" srcId="{126CE35B-D765-9C41-B2DF-6B5541D896D2}" destId="{27B506C1-6295-B246-AA49-FD0A20B7859B}" srcOrd="0" destOrd="0" presId="urn:microsoft.com/office/officeart/2005/8/layout/vList2"/>
    <dgm:cxn modelId="{7EA7F6F3-8F31-424C-A7CB-A122BAE540D2}" type="presOf" srcId="{1FC17663-B4E8-7347-B4D3-30B63258890E}" destId="{112844EF-2BCC-E64C-8E08-F30FCE1EB079}" srcOrd="0" destOrd="0" presId="urn:microsoft.com/office/officeart/2005/8/layout/vList2"/>
    <dgm:cxn modelId="{D610AFFC-56BB-8D44-88C7-C5593F49A157}" srcId="{B7D40F8B-3C22-C64F-8E15-B801782B1B17}" destId="{1FC17663-B4E8-7347-B4D3-30B63258890E}" srcOrd="2" destOrd="0" parTransId="{42D1D930-0D11-B448-AAAF-7956885975EC}" sibTransId="{40F20BCE-3766-3044-91EA-988E943E654C}"/>
    <dgm:cxn modelId="{88B402FE-F318-5748-A6BA-766DF40FB1F1}" type="presOf" srcId="{B98708FD-3F4A-4546-96F0-87894E597129}" destId="{248FDBB1-ED8A-AC49-B08B-9028DA8F23B0}" srcOrd="0" destOrd="0" presId="urn:microsoft.com/office/officeart/2005/8/layout/vList2"/>
    <dgm:cxn modelId="{358EEE96-776C-7548-9843-5EC6D6780799}" type="presParOf" srcId="{68006F4B-F6CA-A446-B7F7-D1DDC9556744}" destId="{A0C69FBC-1A46-0B4C-8114-7B542B07A5B9}" srcOrd="0" destOrd="0" presId="urn:microsoft.com/office/officeart/2005/8/layout/vList2"/>
    <dgm:cxn modelId="{B78B831E-D9C6-5D47-8C31-FCD3E216E074}" type="presParOf" srcId="{68006F4B-F6CA-A446-B7F7-D1DDC9556744}" destId="{CDA572C5-0690-3740-A59E-A45B27138488}" srcOrd="1" destOrd="0" presId="urn:microsoft.com/office/officeart/2005/8/layout/vList2"/>
    <dgm:cxn modelId="{E94083B9-76AC-D949-9FD4-3C1146DB3496}" type="presParOf" srcId="{68006F4B-F6CA-A446-B7F7-D1DDC9556744}" destId="{27B506C1-6295-B246-AA49-FD0A20B7859B}" srcOrd="2" destOrd="0" presId="urn:microsoft.com/office/officeart/2005/8/layout/vList2"/>
    <dgm:cxn modelId="{37EC436A-4BC2-EC4A-BDBD-972592FE18D7}" type="presParOf" srcId="{68006F4B-F6CA-A446-B7F7-D1DDC9556744}" destId="{309D385B-F188-6247-A3B2-02032CFC1515}" srcOrd="3" destOrd="0" presId="urn:microsoft.com/office/officeart/2005/8/layout/vList2"/>
    <dgm:cxn modelId="{108822DD-AC30-6A40-8274-5485A2CFBBDC}" type="presParOf" srcId="{68006F4B-F6CA-A446-B7F7-D1DDC9556744}" destId="{112844EF-2BCC-E64C-8E08-F30FCE1EB079}" srcOrd="4" destOrd="0" presId="urn:microsoft.com/office/officeart/2005/8/layout/vList2"/>
    <dgm:cxn modelId="{3F5F5C55-B052-684D-85C3-B789D975FFAE}" type="presParOf" srcId="{68006F4B-F6CA-A446-B7F7-D1DDC9556744}" destId="{0ADF2219-64B9-AF4D-967E-9E26244CA634}" srcOrd="5" destOrd="0" presId="urn:microsoft.com/office/officeart/2005/8/layout/vList2"/>
    <dgm:cxn modelId="{97044CE5-786F-9446-9E8B-74D77D4EA41A}" type="presParOf" srcId="{68006F4B-F6CA-A446-B7F7-D1DDC9556744}" destId="{90DE49A9-BE9F-5741-B3E2-688E423CDD2D}" srcOrd="6" destOrd="0" presId="urn:microsoft.com/office/officeart/2005/8/layout/vList2"/>
    <dgm:cxn modelId="{22226949-F7F9-0449-B058-8E5949455EC3}" type="presParOf" srcId="{68006F4B-F6CA-A446-B7F7-D1DDC9556744}" destId="{9E30BCD3-1354-F944-9DAA-5E4ABE41DB60}" srcOrd="7" destOrd="0" presId="urn:microsoft.com/office/officeart/2005/8/layout/vList2"/>
    <dgm:cxn modelId="{6989B625-2EC4-E349-9A87-7CFFB3969BC6}" type="presParOf" srcId="{68006F4B-F6CA-A446-B7F7-D1DDC9556744}" destId="{248FDBB1-ED8A-AC49-B08B-9028DA8F23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70AB3-D3F6-2749-97F0-F4D98DCCD57F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1430624-D462-2446-8E7E-ACE64052CBFC}">
      <dgm:prSet custT="1"/>
      <dgm:spPr>
        <a:solidFill>
          <a:srgbClr val="006163"/>
        </a:solidFill>
      </dgm:spPr>
      <dgm:t>
        <a:bodyPr/>
        <a:lstStyle/>
        <a:p>
          <a:r>
            <a:rPr lang="en-US" sz="2000" baseline="0"/>
            <a:t>Chromosomes come in pairs - we get half from our mum, half from our dad. </a:t>
          </a:r>
          <a:endParaRPr lang="en-GB" sz="2000"/>
        </a:p>
      </dgm:t>
    </dgm:pt>
    <dgm:pt modelId="{4F1293E5-962A-E34E-BD41-772958A807E9}" type="parTrans" cxnId="{C77659FC-B149-A049-BEBC-38378C13A4E5}">
      <dgm:prSet/>
      <dgm:spPr/>
      <dgm:t>
        <a:bodyPr/>
        <a:lstStyle/>
        <a:p>
          <a:endParaRPr lang="en-GB" sz="2000"/>
        </a:p>
      </dgm:t>
    </dgm:pt>
    <dgm:pt modelId="{4608BD58-C254-1E49-BC32-13C86E31B171}" type="sibTrans" cxnId="{C77659FC-B149-A049-BEBC-38378C13A4E5}">
      <dgm:prSet/>
      <dgm:spPr/>
      <dgm:t>
        <a:bodyPr/>
        <a:lstStyle/>
        <a:p>
          <a:endParaRPr lang="en-GB" sz="2000"/>
        </a:p>
      </dgm:t>
    </dgm:pt>
    <dgm:pt modelId="{8B8F4E8B-8717-CF48-9487-A897956FEB1B}">
      <dgm:prSet custT="1"/>
      <dgm:spPr>
        <a:solidFill>
          <a:srgbClr val="E6BC07"/>
        </a:solidFill>
      </dgm:spPr>
      <dgm:t>
        <a:bodyPr/>
        <a:lstStyle/>
        <a:p>
          <a:r>
            <a:rPr lang="en-US" sz="2000" baseline="0"/>
            <a:t>People without Down Syndrome have 46 chromosomes (23 pairs). </a:t>
          </a:r>
          <a:endParaRPr lang="en-GB" sz="2000"/>
        </a:p>
      </dgm:t>
    </dgm:pt>
    <dgm:pt modelId="{EC65F303-05A7-B249-AC4B-C7726CA44D48}" type="parTrans" cxnId="{8318D8C2-07EC-534B-9066-419319ABB830}">
      <dgm:prSet/>
      <dgm:spPr/>
      <dgm:t>
        <a:bodyPr/>
        <a:lstStyle/>
        <a:p>
          <a:endParaRPr lang="en-GB" sz="2000"/>
        </a:p>
      </dgm:t>
    </dgm:pt>
    <dgm:pt modelId="{9568EB5D-FCF8-7D4D-971A-8BA2587F774E}" type="sibTrans" cxnId="{8318D8C2-07EC-534B-9066-419319ABB830}">
      <dgm:prSet/>
      <dgm:spPr/>
      <dgm:t>
        <a:bodyPr/>
        <a:lstStyle/>
        <a:p>
          <a:endParaRPr lang="en-GB" sz="2000"/>
        </a:p>
      </dgm:t>
    </dgm:pt>
    <dgm:pt modelId="{A5022951-42A4-674E-94AD-26672F81B242}">
      <dgm:prSet custT="1"/>
      <dgm:spPr>
        <a:solidFill>
          <a:srgbClr val="EE6C00"/>
        </a:solidFill>
      </dgm:spPr>
      <dgm:t>
        <a:bodyPr/>
        <a:lstStyle/>
        <a:p>
          <a:r>
            <a:rPr lang="en-US" sz="2000" baseline="0"/>
            <a:t>Down syndrome is caused by an extra chromosome in your cells – there is a 3rd copy on 21st chromosome. So, people with Down syndrome have 47 chromosomes. </a:t>
          </a:r>
          <a:endParaRPr lang="en-GB" sz="2000"/>
        </a:p>
      </dgm:t>
    </dgm:pt>
    <dgm:pt modelId="{A4320D3B-B44B-7248-8568-3C810A304E9C}" type="parTrans" cxnId="{C0560A25-69A8-2A49-A53A-BA30A1F446C5}">
      <dgm:prSet/>
      <dgm:spPr/>
      <dgm:t>
        <a:bodyPr/>
        <a:lstStyle/>
        <a:p>
          <a:endParaRPr lang="en-GB" sz="2000"/>
        </a:p>
      </dgm:t>
    </dgm:pt>
    <dgm:pt modelId="{9A2DB86B-8459-4943-BCA1-63DAD3499A87}" type="sibTrans" cxnId="{C0560A25-69A8-2A49-A53A-BA30A1F446C5}">
      <dgm:prSet/>
      <dgm:spPr/>
      <dgm:t>
        <a:bodyPr/>
        <a:lstStyle/>
        <a:p>
          <a:endParaRPr lang="en-GB" sz="2000"/>
        </a:p>
      </dgm:t>
    </dgm:pt>
    <dgm:pt modelId="{8153AD4A-905B-7A4C-993C-5505063C8719}" type="pres">
      <dgm:prSet presAssocID="{12670AB3-D3F6-2749-97F0-F4D98DCCD57F}" presName="diagram" presStyleCnt="0">
        <dgm:presLayoutVars>
          <dgm:dir/>
          <dgm:resizeHandles val="exact"/>
        </dgm:presLayoutVars>
      </dgm:prSet>
      <dgm:spPr/>
    </dgm:pt>
    <dgm:pt modelId="{FA8C0DC6-0EA2-584C-8D98-F2C45CAEBD72}" type="pres">
      <dgm:prSet presAssocID="{21430624-D462-2446-8E7E-ACE64052CBFC}" presName="node" presStyleLbl="node1" presStyleIdx="0" presStyleCnt="3" custScaleX="41601" custScaleY="68271" custLinFactNeighborX="5742" custLinFactNeighborY="89">
        <dgm:presLayoutVars>
          <dgm:bulletEnabled val="1"/>
        </dgm:presLayoutVars>
      </dgm:prSet>
      <dgm:spPr/>
    </dgm:pt>
    <dgm:pt modelId="{92FA26FA-10C8-A441-AB28-F46163812F75}" type="pres">
      <dgm:prSet presAssocID="{4608BD58-C254-1E49-BC32-13C86E31B171}" presName="sibTrans" presStyleCnt="0"/>
      <dgm:spPr/>
    </dgm:pt>
    <dgm:pt modelId="{48224919-6DED-AE4F-B4EB-053853B80C1D}" type="pres">
      <dgm:prSet presAssocID="{8B8F4E8B-8717-CF48-9487-A897956FEB1B}" presName="node" presStyleLbl="node1" presStyleIdx="1" presStyleCnt="3" custScaleX="57410" custScaleY="68271">
        <dgm:presLayoutVars>
          <dgm:bulletEnabled val="1"/>
        </dgm:presLayoutVars>
      </dgm:prSet>
      <dgm:spPr/>
    </dgm:pt>
    <dgm:pt modelId="{8BAFB5C0-3167-1D43-AC99-4FCB687B004F}" type="pres">
      <dgm:prSet presAssocID="{9568EB5D-FCF8-7D4D-971A-8BA2587F774E}" presName="sibTrans" presStyleCnt="0"/>
      <dgm:spPr/>
    </dgm:pt>
    <dgm:pt modelId="{75D946E1-3476-F34E-AC50-3C0BA273B1B1}" type="pres">
      <dgm:prSet presAssocID="{A5022951-42A4-674E-94AD-26672F81B242}" presName="node" presStyleLbl="node1" presStyleIdx="2" presStyleCnt="3" custScaleX="61513" custScaleY="69276" custLinFactNeighborX="-7809" custLinFactNeighborY="591">
        <dgm:presLayoutVars>
          <dgm:bulletEnabled val="1"/>
        </dgm:presLayoutVars>
      </dgm:prSet>
      <dgm:spPr/>
    </dgm:pt>
  </dgm:ptLst>
  <dgm:cxnLst>
    <dgm:cxn modelId="{0C82AD19-F5A1-FB4D-B18D-CCC3BD99888A}" type="presOf" srcId="{8B8F4E8B-8717-CF48-9487-A897956FEB1B}" destId="{48224919-6DED-AE4F-B4EB-053853B80C1D}" srcOrd="0" destOrd="0" presId="urn:microsoft.com/office/officeart/2005/8/layout/default"/>
    <dgm:cxn modelId="{C0560A25-69A8-2A49-A53A-BA30A1F446C5}" srcId="{12670AB3-D3F6-2749-97F0-F4D98DCCD57F}" destId="{A5022951-42A4-674E-94AD-26672F81B242}" srcOrd="2" destOrd="0" parTransId="{A4320D3B-B44B-7248-8568-3C810A304E9C}" sibTransId="{9A2DB86B-8459-4943-BCA1-63DAD3499A87}"/>
    <dgm:cxn modelId="{F3380C50-4FAD-4549-9B0A-EAE6ACBEEB5D}" type="presOf" srcId="{12670AB3-D3F6-2749-97F0-F4D98DCCD57F}" destId="{8153AD4A-905B-7A4C-993C-5505063C8719}" srcOrd="0" destOrd="0" presId="urn:microsoft.com/office/officeart/2005/8/layout/default"/>
    <dgm:cxn modelId="{8318D8C2-07EC-534B-9066-419319ABB830}" srcId="{12670AB3-D3F6-2749-97F0-F4D98DCCD57F}" destId="{8B8F4E8B-8717-CF48-9487-A897956FEB1B}" srcOrd="1" destOrd="0" parTransId="{EC65F303-05A7-B249-AC4B-C7726CA44D48}" sibTransId="{9568EB5D-FCF8-7D4D-971A-8BA2587F774E}"/>
    <dgm:cxn modelId="{6805F0F6-6FDA-1E41-8C52-ED1661DCDADD}" type="presOf" srcId="{21430624-D462-2446-8E7E-ACE64052CBFC}" destId="{FA8C0DC6-0EA2-584C-8D98-F2C45CAEBD72}" srcOrd="0" destOrd="0" presId="urn:microsoft.com/office/officeart/2005/8/layout/default"/>
    <dgm:cxn modelId="{C77659FC-B149-A049-BEBC-38378C13A4E5}" srcId="{12670AB3-D3F6-2749-97F0-F4D98DCCD57F}" destId="{21430624-D462-2446-8E7E-ACE64052CBFC}" srcOrd="0" destOrd="0" parTransId="{4F1293E5-962A-E34E-BD41-772958A807E9}" sibTransId="{4608BD58-C254-1E49-BC32-13C86E31B171}"/>
    <dgm:cxn modelId="{FC217DFC-AA5A-D644-A1C2-B390B564144E}" type="presOf" srcId="{A5022951-42A4-674E-94AD-26672F81B242}" destId="{75D946E1-3476-F34E-AC50-3C0BA273B1B1}" srcOrd="0" destOrd="0" presId="urn:microsoft.com/office/officeart/2005/8/layout/default"/>
    <dgm:cxn modelId="{01A85C72-14B6-1147-A48E-31567B4EDDE3}" type="presParOf" srcId="{8153AD4A-905B-7A4C-993C-5505063C8719}" destId="{FA8C0DC6-0EA2-584C-8D98-F2C45CAEBD72}" srcOrd="0" destOrd="0" presId="urn:microsoft.com/office/officeart/2005/8/layout/default"/>
    <dgm:cxn modelId="{2CBAA206-CCA4-8740-987E-6555B9D121C6}" type="presParOf" srcId="{8153AD4A-905B-7A4C-993C-5505063C8719}" destId="{92FA26FA-10C8-A441-AB28-F46163812F75}" srcOrd="1" destOrd="0" presId="urn:microsoft.com/office/officeart/2005/8/layout/default"/>
    <dgm:cxn modelId="{1B73CBB3-FC2A-ED48-B393-A5496E200BFD}" type="presParOf" srcId="{8153AD4A-905B-7A4C-993C-5505063C8719}" destId="{48224919-6DED-AE4F-B4EB-053853B80C1D}" srcOrd="2" destOrd="0" presId="urn:microsoft.com/office/officeart/2005/8/layout/default"/>
    <dgm:cxn modelId="{21D91052-C465-5F4A-BF9A-AFF120698CB8}" type="presParOf" srcId="{8153AD4A-905B-7A4C-993C-5505063C8719}" destId="{8BAFB5C0-3167-1D43-AC99-4FCB687B004F}" srcOrd="3" destOrd="0" presId="urn:microsoft.com/office/officeart/2005/8/layout/default"/>
    <dgm:cxn modelId="{83E54D32-D343-754D-99C3-6430F0F7749E}" type="presParOf" srcId="{8153AD4A-905B-7A4C-993C-5505063C8719}" destId="{75D946E1-3476-F34E-AC50-3C0BA273B1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670AB3-D3F6-2749-97F0-F4D98DCCD57F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F87C82-5684-2140-8A5C-B3E92E59740E}">
      <dgm:prSet custT="1"/>
      <dgm:spPr>
        <a:solidFill>
          <a:srgbClr val="46B29C"/>
        </a:solidFill>
      </dgm:spPr>
      <dgm:t>
        <a:bodyPr/>
        <a:lstStyle/>
        <a:p>
          <a:r>
            <a:rPr lang="en-US" sz="2400" baseline="0"/>
            <a:t>Sometimes people with Down syndrome learn in a different way and their bodies sometimes work differently too. </a:t>
          </a:r>
        </a:p>
      </dgm:t>
    </dgm:pt>
    <dgm:pt modelId="{1A65334F-7DE1-6345-988C-EDF69452AC60}" type="sibTrans" cxnId="{6AFDC369-464F-FF40-AFF5-EFE6673C1B69}">
      <dgm:prSet/>
      <dgm:spPr/>
      <dgm:t>
        <a:bodyPr/>
        <a:lstStyle/>
        <a:p>
          <a:endParaRPr lang="en-GB" sz="2000"/>
        </a:p>
      </dgm:t>
    </dgm:pt>
    <dgm:pt modelId="{44C305DC-8C3D-2941-B4A6-7608885344E4}" type="parTrans" cxnId="{6AFDC369-464F-FF40-AFF5-EFE6673C1B69}">
      <dgm:prSet/>
      <dgm:spPr/>
      <dgm:t>
        <a:bodyPr/>
        <a:lstStyle/>
        <a:p>
          <a:endParaRPr lang="en-GB" sz="2000"/>
        </a:p>
      </dgm:t>
    </dgm:pt>
    <dgm:pt modelId="{346E759D-6A07-2B4A-BF79-BEE500FCDE73}">
      <dgm:prSet custT="1"/>
      <dgm:spPr/>
      <dgm:t>
        <a:bodyPr/>
        <a:lstStyle/>
        <a:p>
          <a:r>
            <a:rPr lang="en-US" sz="2000" baseline="0"/>
            <a:t>People with Down syndrome are good at some things and have to work really hard at others. They can play, dance, learn, get a job and live on their own – just like you.</a:t>
          </a:r>
          <a:endParaRPr lang="en-GB" sz="2000"/>
        </a:p>
      </dgm:t>
    </dgm:pt>
    <dgm:pt modelId="{5F24B50E-B1B6-8644-8045-DF67CC8B2F67}" type="sibTrans" cxnId="{EE0281A6-0AB8-A640-89C3-981B4AE798C2}">
      <dgm:prSet/>
      <dgm:spPr/>
      <dgm:t>
        <a:bodyPr/>
        <a:lstStyle/>
        <a:p>
          <a:endParaRPr lang="en-GB" sz="2000"/>
        </a:p>
      </dgm:t>
    </dgm:pt>
    <dgm:pt modelId="{473DB96A-2010-F04A-89FE-AC6B3A2A0CB7}" type="parTrans" cxnId="{EE0281A6-0AB8-A640-89C3-981B4AE798C2}">
      <dgm:prSet/>
      <dgm:spPr/>
      <dgm:t>
        <a:bodyPr/>
        <a:lstStyle/>
        <a:p>
          <a:endParaRPr lang="en-GB" sz="2000"/>
        </a:p>
      </dgm:t>
    </dgm:pt>
    <dgm:pt modelId="{F5B53CC1-4F5F-EF44-949E-53D14ED49131}">
      <dgm:prSet custT="1"/>
      <dgm:spPr>
        <a:solidFill>
          <a:srgbClr val="006163"/>
        </a:solidFill>
      </dgm:spPr>
      <dgm:t>
        <a:bodyPr/>
        <a:lstStyle/>
        <a:p>
          <a:r>
            <a:rPr lang="en-US" sz="2400" baseline="0"/>
            <a:t>People with Down syndrome are different from you in some ways but are like you in many ways too. </a:t>
          </a:r>
          <a:endParaRPr lang="en-GB" sz="2400"/>
        </a:p>
      </dgm:t>
    </dgm:pt>
    <dgm:pt modelId="{EB56D7F3-269B-E842-BCAA-7D75A63C07C4}" type="parTrans" cxnId="{7C112E21-EF61-DE40-9F99-ABC8614CAC5D}">
      <dgm:prSet/>
      <dgm:spPr/>
      <dgm:t>
        <a:bodyPr/>
        <a:lstStyle/>
        <a:p>
          <a:endParaRPr lang="en-GB"/>
        </a:p>
      </dgm:t>
    </dgm:pt>
    <dgm:pt modelId="{3A89ED88-DCE5-824A-8F7C-83DFF12B744C}" type="sibTrans" cxnId="{7C112E21-EF61-DE40-9F99-ABC8614CAC5D}">
      <dgm:prSet/>
      <dgm:spPr/>
      <dgm:t>
        <a:bodyPr/>
        <a:lstStyle/>
        <a:p>
          <a:endParaRPr lang="en-GB"/>
        </a:p>
      </dgm:t>
    </dgm:pt>
    <dgm:pt modelId="{8153AD4A-905B-7A4C-993C-5505063C8719}" type="pres">
      <dgm:prSet presAssocID="{12670AB3-D3F6-2749-97F0-F4D98DCCD57F}" presName="diagram" presStyleCnt="0">
        <dgm:presLayoutVars>
          <dgm:dir/>
          <dgm:resizeHandles val="exact"/>
        </dgm:presLayoutVars>
      </dgm:prSet>
      <dgm:spPr/>
    </dgm:pt>
    <dgm:pt modelId="{1198DD87-6926-864B-9BEF-2BFBE9B63CEB}" type="pres">
      <dgm:prSet presAssocID="{D6F87C82-5684-2140-8A5C-B3E92E59740E}" presName="node" presStyleLbl="node1" presStyleIdx="0" presStyleCnt="3" custScaleY="113993">
        <dgm:presLayoutVars>
          <dgm:bulletEnabled val="1"/>
        </dgm:presLayoutVars>
      </dgm:prSet>
      <dgm:spPr/>
    </dgm:pt>
    <dgm:pt modelId="{9FAC8934-C8A9-894C-9CD2-2BCE36BE10B8}" type="pres">
      <dgm:prSet presAssocID="{1A65334F-7DE1-6345-988C-EDF69452AC60}" presName="sibTrans" presStyleCnt="0"/>
      <dgm:spPr/>
    </dgm:pt>
    <dgm:pt modelId="{51EC228E-B316-694F-BDCF-A31D33B49AF1}" type="pres">
      <dgm:prSet presAssocID="{F5B53CC1-4F5F-EF44-949E-53D14ED49131}" presName="node" presStyleLbl="node1" presStyleIdx="1" presStyleCnt="3" custScaleY="113993">
        <dgm:presLayoutVars>
          <dgm:bulletEnabled val="1"/>
        </dgm:presLayoutVars>
      </dgm:prSet>
      <dgm:spPr/>
    </dgm:pt>
    <dgm:pt modelId="{C9A339AF-5155-2849-AC7B-21122D286073}" type="pres">
      <dgm:prSet presAssocID="{3A89ED88-DCE5-824A-8F7C-83DFF12B744C}" presName="sibTrans" presStyleCnt="0"/>
      <dgm:spPr/>
    </dgm:pt>
    <dgm:pt modelId="{90C6CC16-C68C-0C45-9137-D4581F6E1637}" type="pres">
      <dgm:prSet presAssocID="{346E759D-6A07-2B4A-BF79-BEE500FCDE73}" presName="node" presStyleLbl="node1" presStyleIdx="2" presStyleCnt="3" custScaleY="113993">
        <dgm:presLayoutVars>
          <dgm:bulletEnabled val="1"/>
        </dgm:presLayoutVars>
      </dgm:prSet>
      <dgm:spPr/>
    </dgm:pt>
  </dgm:ptLst>
  <dgm:cxnLst>
    <dgm:cxn modelId="{7C112E21-EF61-DE40-9F99-ABC8614CAC5D}" srcId="{12670AB3-D3F6-2749-97F0-F4D98DCCD57F}" destId="{F5B53CC1-4F5F-EF44-949E-53D14ED49131}" srcOrd="1" destOrd="0" parTransId="{EB56D7F3-269B-E842-BCAA-7D75A63C07C4}" sibTransId="{3A89ED88-DCE5-824A-8F7C-83DFF12B744C}"/>
    <dgm:cxn modelId="{6AFDC369-464F-FF40-AFF5-EFE6673C1B69}" srcId="{12670AB3-D3F6-2749-97F0-F4D98DCCD57F}" destId="{D6F87C82-5684-2140-8A5C-B3E92E59740E}" srcOrd="0" destOrd="0" parTransId="{44C305DC-8C3D-2941-B4A6-7608885344E4}" sibTransId="{1A65334F-7DE1-6345-988C-EDF69452AC60}"/>
    <dgm:cxn modelId="{F3380C50-4FAD-4549-9B0A-EAE6ACBEEB5D}" type="presOf" srcId="{12670AB3-D3F6-2749-97F0-F4D98DCCD57F}" destId="{8153AD4A-905B-7A4C-993C-5505063C8719}" srcOrd="0" destOrd="0" presId="urn:microsoft.com/office/officeart/2005/8/layout/default"/>
    <dgm:cxn modelId="{77CEEF7C-2CC2-3E44-A716-0C5C01474265}" type="presOf" srcId="{346E759D-6A07-2B4A-BF79-BEE500FCDE73}" destId="{90C6CC16-C68C-0C45-9137-D4581F6E1637}" srcOrd="0" destOrd="0" presId="urn:microsoft.com/office/officeart/2005/8/layout/default"/>
    <dgm:cxn modelId="{EE0281A6-0AB8-A640-89C3-981B4AE798C2}" srcId="{12670AB3-D3F6-2749-97F0-F4D98DCCD57F}" destId="{346E759D-6A07-2B4A-BF79-BEE500FCDE73}" srcOrd="2" destOrd="0" parTransId="{473DB96A-2010-F04A-89FE-AC6B3A2A0CB7}" sibTransId="{5F24B50E-B1B6-8644-8045-DF67CC8B2F67}"/>
    <dgm:cxn modelId="{64A47BF1-5D8D-CB42-8C0E-CDFA0BD152AE}" type="presOf" srcId="{F5B53CC1-4F5F-EF44-949E-53D14ED49131}" destId="{51EC228E-B316-694F-BDCF-A31D33B49AF1}" srcOrd="0" destOrd="0" presId="urn:microsoft.com/office/officeart/2005/8/layout/default"/>
    <dgm:cxn modelId="{20812DF9-661C-E840-811B-1CCAC176D0E5}" type="presOf" srcId="{D6F87C82-5684-2140-8A5C-B3E92E59740E}" destId="{1198DD87-6926-864B-9BEF-2BFBE9B63CEB}" srcOrd="0" destOrd="0" presId="urn:microsoft.com/office/officeart/2005/8/layout/default"/>
    <dgm:cxn modelId="{12C8C65E-D062-5E4B-998D-C289D5D82DFA}" type="presParOf" srcId="{8153AD4A-905B-7A4C-993C-5505063C8719}" destId="{1198DD87-6926-864B-9BEF-2BFBE9B63CEB}" srcOrd="0" destOrd="0" presId="urn:microsoft.com/office/officeart/2005/8/layout/default"/>
    <dgm:cxn modelId="{4B6306AB-4080-3E4D-A597-7EB72788B356}" type="presParOf" srcId="{8153AD4A-905B-7A4C-993C-5505063C8719}" destId="{9FAC8934-C8A9-894C-9CD2-2BCE36BE10B8}" srcOrd="1" destOrd="0" presId="urn:microsoft.com/office/officeart/2005/8/layout/default"/>
    <dgm:cxn modelId="{9A797379-9B0F-E64C-802D-A325CAA99650}" type="presParOf" srcId="{8153AD4A-905B-7A4C-993C-5505063C8719}" destId="{51EC228E-B316-694F-BDCF-A31D33B49AF1}" srcOrd="2" destOrd="0" presId="urn:microsoft.com/office/officeart/2005/8/layout/default"/>
    <dgm:cxn modelId="{2D4B8C73-D0B0-A047-B283-EC67BA2AE630}" type="presParOf" srcId="{8153AD4A-905B-7A4C-993C-5505063C8719}" destId="{C9A339AF-5155-2849-AC7B-21122D286073}" srcOrd="3" destOrd="0" presId="urn:microsoft.com/office/officeart/2005/8/layout/default"/>
    <dgm:cxn modelId="{3198D36E-50B7-A846-9C4A-20C4A3FEF09E}" type="presParOf" srcId="{8153AD4A-905B-7A4C-993C-5505063C8719}" destId="{90C6CC16-C68C-0C45-9137-D4581F6E16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620274-AF7F-224D-B3EB-1DE714301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2E76A6-8DE2-1743-9530-799CE773C808}">
      <dgm:prSet/>
      <dgm:spPr>
        <a:solidFill>
          <a:srgbClr val="EE6C00"/>
        </a:solidFill>
      </dgm:spPr>
      <dgm:t>
        <a:bodyPr/>
        <a:lstStyle/>
        <a:p>
          <a:r>
            <a:rPr lang="en-US" b="1" baseline="0">
              <a:solidFill>
                <a:schemeClr val="bg1"/>
              </a:solidFill>
            </a:rPr>
            <a:t>Children with Down syndrome can’t go to school?</a:t>
          </a:r>
          <a:endParaRPr lang="en-GB" b="1">
            <a:solidFill>
              <a:schemeClr val="bg1"/>
            </a:solidFill>
          </a:endParaRPr>
        </a:p>
      </dgm:t>
    </dgm:pt>
    <dgm:pt modelId="{987D609A-98CF-9E48-AFD7-7B50C6C207EE}" type="parTrans" cxnId="{D169702F-DCF9-6E4E-8644-8873CEE987CF}">
      <dgm:prSet/>
      <dgm:spPr/>
      <dgm:t>
        <a:bodyPr/>
        <a:lstStyle/>
        <a:p>
          <a:endParaRPr lang="en-GB"/>
        </a:p>
      </dgm:t>
    </dgm:pt>
    <dgm:pt modelId="{DDABBF5A-B95B-9B4B-8241-A30FF42334E3}" type="sibTrans" cxnId="{D169702F-DCF9-6E4E-8644-8873CEE987CF}">
      <dgm:prSet/>
      <dgm:spPr/>
      <dgm:t>
        <a:bodyPr/>
        <a:lstStyle/>
        <a:p>
          <a:endParaRPr lang="en-GB"/>
        </a:p>
      </dgm:t>
    </dgm:pt>
    <dgm:pt modelId="{182E481A-E37B-474F-B09B-3D98D0FAC7F5}" type="pres">
      <dgm:prSet presAssocID="{58620274-AF7F-224D-B3EB-1DE7143014A1}" presName="compositeShape" presStyleCnt="0">
        <dgm:presLayoutVars>
          <dgm:chMax val="7"/>
          <dgm:dir/>
          <dgm:resizeHandles val="exact"/>
        </dgm:presLayoutVars>
      </dgm:prSet>
      <dgm:spPr/>
    </dgm:pt>
    <dgm:pt modelId="{28953EDE-B4D2-0D40-A0BA-DE573B743CF6}" type="pres">
      <dgm:prSet presAssocID="{2F2E76A6-8DE2-1743-9530-799CE773C808}" presName="circ1TxSh" presStyleLbl="vennNode1" presStyleIdx="0" presStyleCnt="1" custScaleX="223997" custLinFactNeighborX="44812" custLinFactNeighborY="1030"/>
      <dgm:spPr>
        <a:prstGeom prst="roundRect">
          <a:avLst/>
        </a:prstGeom>
      </dgm:spPr>
    </dgm:pt>
  </dgm:ptLst>
  <dgm:cxnLst>
    <dgm:cxn modelId="{D169702F-DCF9-6E4E-8644-8873CEE987CF}" srcId="{58620274-AF7F-224D-B3EB-1DE7143014A1}" destId="{2F2E76A6-8DE2-1743-9530-799CE773C808}" srcOrd="0" destOrd="0" parTransId="{987D609A-98CF-9E48-AFD7-7B50C6C207EE}" sibTransId="{DDABBF5A-B95B-9B4B-8241-A30FF42334E3}"/>
    <dgm:cxn modelId="{90FF01AA-2D4A-ED41-B3BF-4F7DF79555CA}" type="presOf" srcId="{2F2E76A6-8DE2-1743-9530-799CE773C808}" destId="{28953EDE-B4D2-0D40-A0BA-DE573B743CF6}" srcOrd="0" destOrd="0" presId="urn:microsoft.com/office/officeart/2005/8/layout/venn1"/>
    <dgm:cxn modelId="{1DFBD5FA-5902-1A4D-898C-AE82136E9D06}" type="presOf" srcId="{58620274-AF7F-224D-B3EB-1DE7143014A1}" destId="{182E481A-E37B-474F-B09B-3D98D0FAC7F5}" srcOrd="0" destOrd="0" presId="urn:microsoft.com/office/officeart/2005/8/layout/venn1"/>
    <dgm:cxn modelId="{DB45BB5E-FC28-6146-812B-F2398AA05ECB}" type="presParOf" srcId="{182E481A-E37B-474F-B09B-3D98D0FAC7F5}" destId="{28953EDE-B4D2-0D40-A0BA-DE573B743C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6D7E-1F16-744E-8CC7-9BFFFC723E75}">
      <dsp:nvSpPr>
        <dsp:cNvPr id="0" name=""/>
        <dsp:cNvSpPr/>
      </dsp:nvSpPr>
      <dsp:spPr>
        <a:xfrm>
          <a:off x="0" y="542193"/>
          <a:ext cx="4507524" cy="1673100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>
              <a:latin typeface="+mj-lt"/>
            </a:rPr>
            <a:t>Babies are born with Down syndrome and will always have it.</a:t>
          </a:r>
          <a:endParaRPr lang="en-GB" sz="3200" kern="1200">
            <a:latin typeface="+mj-lt"/>
          </a:endParaRPr>
        </a:p>
      </dsp:txBody>
      <dsp:txXfrm>
        <a:off x="81674" y="623867"/>
        <a:ext cx="4344176" cy="1509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>
              <a:solidFill>
                <a:schemeClr val="bg1"/>
              </a:solidFill>
              <a:latin typeface="Arial" panose="020B0604020202020204"/>
            </a:rPr>
            <a:t>False</a:t>
          </a:r>
          <a:endParaRPr lang="en-US" sz="64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0" y="0"/>
          <a:ext cx="5126218" cy="2288521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baseline="0">
              <a:solidFill>
                <a:schemeClr val="bg1"/>
              </a:solidFill>
            </a:rPr>
            <a:t>Children with Down syndrome are always happy?</a:t>
          </a:r>
          <a:endParaRPr lang="en-GB" sz="4300" b="1" kern="1200">
            <a:solidFill>
              <a:schemeClr val="bg1"/>
            </a:solidFill>
          </a:endParaRPr>
        </a:p>
      </dsp:txBody>
      <dsp:txXfrm>
        <a:off x="111716" y="111716"/>
        <a:ext cx="4902786" cy="2065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baseline="0">
              <a:solidFill>
                <a:schemeClr val="bg1"/>
              </a:solidFill>
            </a:rPr>
            <a:t>False</a:t>
          </a:r>
          <a:endParaRPr lang="en-GB" sz="64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191699" y="0"/>
          <a:ext cx="4930431" cy="2201115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baseline="0">
              <a:solidFill>
                <a:schemeClr val="bg1"/>
              </a:solidFill>
            </a:rPr>
            <a:t>Children with Down syndrome </a:t>
          </a:r>
          <a:r>
            <a:rPr lang="en-US" sz="4700" b="1" kern="1200" baseline="0">
              <a:solidFill>
                <a:schemeClr val="bg1"/>
              </a:solidFill>
              <a:latin typeface="Arial" panose="020B0604020202020204"/>
            </a:rPr>
            <a:t>can get</a:t>
          </a:r>
          <a:r>
            <a:rPr lang="en-US" sz="4700" b="1" kern="1200" baseline="0">
              <a:solidFill>
                <a:schemeClr val="bg1"/>
              </a:solidFill>
            </a:rPr>
            <a:t> a job</a:t>
          </a:r>
          <a:r>
            <a:rPr lang="en-US" sz="4700" b="1" kern="1200">
              <a:solidFill>
                <a:schemeClr val="bg1"/>
              </a:solidFill>
              <a:latin typeface="Arial" panose="020B0604020202020204"/>
            </a:rPr>
            <a:t>.</a:t>
          </a:r>
          <a:endParaRPr lang="en-GB" sz="4700" b="1" kern="1200">
            <a:solidFill>
              <a:schemeClr val="bg1"/>
            </a:solidFill>
          </a:endParaRPr>
        </a:p>
      </dsp:txBody>
      <dsp:txXfrm>
        <a:off x="299149" y="107450"/>
        <a:ext cx="4715531" cy="19862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baseline="0">
              <a:solidFill>
                <a:schemeClr val="bg1"/>
              </a:solidFill>
            </a:rPr>
            <a:t>Absolutely!</a:t>
          </a:r>
          <a:endParaRPr lang="en-GB" sz="58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31792" y="0"/>
          <a:ext cx="4584040" cy="2046474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baseline="0">
              <a:solidFill>
                <a:schemeClr val="bg1"/>
              </a:solidFill>
            </a:rPr>
            <a:t>Can people with Down syndrome get married?</a:t>
          </a:r>
          <a:endParaRPr lang="en-GB" sz="4400" b="1" kern="1200">
            <a:solidFill>
              <a:schemeClr val="bg1"/>
            </a:solidFill>
          </a:endParaRPr>
        </a:p>
      </dsp:txBody>
      <dsp:txXfrm>
        <a:off x="68109" y="99901"/>
        <a:ext cx="4384238" cy="18466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baseline="0">
              <a:solidFill>
                <a:schemeClr val="bg1"/>
              </a:solidFill>
            </a:rPr>
            <a:t>Yes, they can!</a:t>
          </a:r>
          <a:endParaRPr lang="en-GB" sz="64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40532" y="0"/>
          <a:ext cx="4809948" cy="2147327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baseline="0">
              <a:solidFill>
                <a:schemeClr val="bg1"/>
              </a:solidFill>
            </a:rPr>
            <a:t>People with Down syndrome can’t play sports?</a:t>
          </a:r>
          <a:endParaRPr lang="en-GB" sz="4200" b="1" kern="1200">
            <a:solidFill>
              <a:schemeClr val="bg1"/>
            </a:solidFill>
          </a:endParaRPr>
        </a:p>
      </dsp:txBody>
      <dsp:txXfrm>
        <a:off x="64292" y="104824"/>
        <a:ext cx="4600300" cy="19376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baseline="0">
              <a:solidFill>
                <a:schemeClr val="bg1"/>
              </a:solidFill>
              <a:latin typeface="Arial" panose="020B0604020202020204"/>
            </a:rPr>
            <a:t>False</a:t>
          </a:r>
          <a:r>
            <a:rPr lang="en-US" sz="6400" b="1" kern="1200" baseline="0">
              <a:solidFill>
                <a:schemeClr val="bg1"/>
              </a:solidFill>
            </a:rPr>
            <a:t>!</a:t>
          </a:r>
          <a:endParaRPr lang="en-GB" sz="64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81505" y="0"/>
          <a:ext cx="4518151" cy="2017059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baseline="0" dirty="0">
              <a:solidFill>
                <a:schemeClr val="bg1"/>
              </a:solidFill>
            </a:rPr>
            <a:t>People with Down syndrome can’t drive?</a:t>
          </a:r>
          <a:endParaRPr lang="en-GB" sz="4300" b="1" kern="1200" dirty="0">
            <a:solidFill>
              <a:schemeClr val="bg1"/>
            </a:solidFill>
          </a:endParaRPr>
        </a:p>
      </dsp:txBody>
      <dsp:txXfrm>
        <a:off x="-83040" y="98465"/>
        <a:ext cx="4321221" cy="1820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9C6A0-D450-BB44-9D34-704E64D798CF}">
      <dsp:nvSpPr>
        <dsp:cNvPr id="0" name=""/>
        <dsp:cNvSpPr/>
      </dsp:nvSpPr>
      <dsp:spPr>
        <a:xfrm>
          <a:off x="0" y="865269"/>
          <a:ext cx="10515600" cy="1216800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>
              <a:latin typeface="+mj-lt"/>
            </a:rPr>
            <a:t>Down syndrome is not an illness.</a:t>
          </a:r>
          <a:endParaRPr lang="en-GB" sz="4800" kern="1200">
            <a:latin typeface="+mj-lt"/>
          </a:endParaRPr>
        </a:p>
      </dsp:txBody>
      <dsp:txXfrm>
        <a:off x="59399" y="924668"/>
        <a:ext cx="10396802" cy="1098002"/>
      </dsp:txXfrm>
    </dsp:sp>
    <dsp:sp modelId="{004220E9-A063-CD46-944D-62EAFF5B235A}">
      <dsp:nvSpPr>
        <dsp:cNvPr id="0" name=""/>
        <dsp:cNvSpPr/>
      </dsp:nvSpPr>
      <dsp:spPr>
        <a:xfrm>
          <a:off x="0" y="2269269"/>
          <a:ext cx="10515600" cy="1216800"/>
        </a:xfrm>
        <a:prstGeom prst="roundRect">
          <a:avLst/>
        </a:prstGeom>
        <a:solidFill>
          <a:srgbClr val="46B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>
              <a:latin typeface="+mj-lt"/>
            </a:rPr>
            <a:t>You cannot catch it like a cold. </a:t>
          </a:r>
          <a:endParaRPr lang="en-GB" sz="4800" kern="1200">
            <a:latin typeface="+mj-lt"/>
          </a:endParaRPr>
        </a:p>
      </dsp:txBody>
      <dsp:txXfrm>
        <a:off x="59399" y="2328668"/>
        <a:ext cx="10396802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202305" y="0"/>
          <a:ext cx="5767754" cy="257492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baseline="0">
              <a:solidFill>
                <a:schemeClr val="bg1"/>
              </a:solidFill>
            </a:rPr>
            <a:t>Yes, they can!</a:t>
          </a:r>
          <a:endParaRPr lang="en-GB" sz="6400" b="1" kern="1200">
            <a:solidFill>
              <a:schemeClr val="bg1"/>
            </a:solidFill>
          </a:endParaRPr>
        </a:p>
      </dsp:txBody>
      <dsp:txXfrm>
        <a:off x="-357637" y="377089"/>
        <a:ext cx="4078418" cy="18207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296430" y="0"/>
          <a:ext cx="4864542" cy="2171700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baseline="0">
              <a:solidFill>
                <a:schemeClr val="bg1"/>
              </a:solidFill>
            </a:rPr>
            <a:t>People with Down syndrome like the same things as other children?</a:t>
          </a:r>
          <a:endParaRPr lang="en-GB" sz="3700" b="1" kern="1200">
            <a:solidFill>
              <a:schemeClr val="bg1"/>
            </a:solidFill>
          </a:endParaRPr>
        </a:p>
      </dsp:txBody>
      <dsp:txXfrm>
        <a:off x="-190416" y="106014"/>
        <a:ext cx="4652514" cy="19596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0" y="0"/>
          <a:ext cx="4267596" cy="2567465"/>
        </a:xfrm>
        <a:prstGeom prst="ellipse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baseline="0">
              <a:solidFill>
                <a:schemeClr val="bg1"/>
              </a:solidFill>
            </a:rPr>
            <a:t>Absolutely!</a:t>
          </a:r>
          <a:endParaRPr lang="en-GB" sz="4300" b="1" kern="1200">
            <a:solidFill>
              <a:schemeClr val="bg1"/>
            </a:solidFill>
          </a:endParaRPr>
        </a:p>
      </dsp:txBody>
      <dsp:txXfrm>
        <a:off x="624975" y="375997"/>
        <a:ext cx="3017646" cy="1815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917C8-3707-6641-B53C-A5A4A5E59B12}">
      <dsp:nvSpPr>
        <dsp:cNvPr id="0" name=""/>
        <dsp:cNvSpPr/>
      </dsp:nvSpPr>
      <dsp:spPr>
        <a:xfrm>
          <a:off x="0" y="631217"/>
          <a:ext cx="5576888" cy="3222014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>
              <a:latin typeface="Arial" panose="020B0604020202020204" pitchFamily="34" charset="0"/>
              <a:cs typeface="Arial" panose="020B0604020202020204" pitchFamily="34" charset="0"/>
            </a:rPr>
            <a:t>Children with Down syndrome share some physical characteristics... but look more like their families than each other. </a:t>
          </a:r>
          <a:endParaRPr lang="en-GB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286" y="788503"/>
        <a:ext cx="5262316" cy="2907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8409B-D8AB-3341-A436-412B0F71F947}">
      <dsp:nvSpPr>
        <dsp:cNvPr id="0" name=""/>
        <dsp:cNvSpPr/>
      </dsp:nvSpPr>
      <dsp:spPr>
        <a:xfrm>
          <a:off x="0" y="408969"/>
          <a:ext cx="5634038" cy="1673100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>
              <a:latin typeface="+mj-lt"/>
            </a:rPr>
            <a:t>It may take children with Down syndrome longer to learn some things. </a:t>
          </a:r>
          <a:endParaRPr lang="en-GB" sz="3200" kern="1200">
            <a:latin typeface="+mj-lt"/>
          </a:endParaRPr>
        </a:p>
      </dsp:txBody>
      <dsp:txXfrm>
        <a:off x="81674" y="490643"/>
        <a:ext cx="5470690" cy="1509752"/>
      </dsp:txXfrm>
    </dsp:sp>
    <dsp:sp modelId="{BC83650D-08E5-2841-BD60-702D60DAE61E}">
      <dsp:nvSpPr>
        <dsp:cNvPr id="0" name=""/>
        <dsp:cNvSpPr/>
      </dsp:nvSpPr>
      <dsp:spPr>
        <a:xfrm>
          <a:off x="0" y="2269269"/>
          <a:ext cx="5634038" cy="1673100"/>
        </a:xfrm>
        <a:prstGeom prst="roundRect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>
              <a:latin typeface="+mj-lt"/>
            </a:rPr>
            <a:t>Having Down syndrome can affect their speech, learning and physical development. </a:t>
          </a:r>
          <a:endParaRPr lang="en-GB" sz="3200" kern="1200">
            <a:latin typeface="+mj-lt"/>
          </a:endParaRPr>
        </a:p>
      </dsp:txBody>
      <dsp:txXfrm>
        <a:off x="81674" y="2350943"/>
        <a:ext cx="5470690" cy="1509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B96E8-4F34-6A42-8F43-4096D28766D6}">
      <dsp:nvSpPr>
        <dsp:cNvPr id="0" name=""/>
        <dsp:cNvSpPr/>
      </dsp:nvSpPr>
      <dsp:spPr>
        <a:xfrm>
          <a:off x="0" y="15878"/>
          <a:ext cx="5457824" cy="1167952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>
              <a:latin typeface="+mj-lt"/>
            </a:rPr>
            <a:t>Down syndrome is caused by an extra chromosome in your cells </a:t>
          </a:r>
          <a:endParaRPr lang="en-GB" sz="2200" kern="1200">
            <a:latin typeface="+mj-lt"/>
          </a:endParaRPr>
        </a:p>
      </dsp:txBody>
      <dsp:txXfrm>
        <a:off x="57015" y="72893"/>
        <a:ext cx="5343794" cy="1053922"/>
      </dsp:txXfrm>
    </dsp:sp>
    <dsp:sp modelId="{E4B2D5CD-C55B-6B4C-A48F-067D30E05A1A}">
      <dsp:nvSpPr>
        <dsp:cNvPr id="0" name=""/>
        <dsp:cNvSpPr/>
      </dsp:nvSpPr>
      <dsp:spPr>
        <a:xfrm>
          <a:off x="0" y="1247190"/>
          <a:ext cx="5457824" cy="1167952"/>
        </a:xfrm>
        <a:prstGeom prst="roundRect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Chromosomes come in pairs - we get half from our mum and half from our dad </a:t>
          </a:r>
          <a:endParaRPr lang="en-GB" sz="2200" kern="1200"/>
        </a:p>
      </dsp:txBody>
      <dsp:txXfrm>
        <a:off x="57015" y="1304205"/>
        <a:ext cx="5343794" cy="1053922"/>
      </dsp:txXfrm>
    </dsp:sp>
    <dsp:sp modelId="{FA5D8639-ED15-C64E-B826-CC4D16DF70E6}">
      <dsp:nvSpPr>
        <dsp:cNvPr id="0" name=""/>
        <dsp:cNvSpPr/>
      </dsp:nvSpPr>
      <dsp:spPr>
        <a:xfrm>
          <a:off x="0" y="2478503"/>
          <a:ext cx="5457824" cy="1167952"/>
        </a:xfrm>
        <a:prstGeom prst="roundRect">
          <a:avLst/>
        </a:prstGeom>
        <a:solidFill>
          <a:srgbClr val="46B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People </a:t>
          </a:r>
          <a:r>
            <a:rPr lang="en-US" sz="2200" b="1" i="0" u="sng" kern="1200" baseline="0"/>
            <a:t>without</a:t>
          </a:r>
          <a:r>
            <a:rPr lang="en-US" sz="2200" b="0" i="0" kern="1200" baseline="0"/>
            <a:t> Down Syndrome have 46 chromosomes (23 pairs) </a:t>
          </a:r>
          <a:endParaRPr lang="en-GB" sz="2200" kern="1200"/>
        </a:p>
      </dsp:txBody>
      <dsp:txXfrm>
        <a:off x="57015" y="2535518"/>
        <a:ext cx="5343794" cy="1053922"/>
      </dsp:txXfrm>
    </dsp:sp>
    <dsp:sp modelId="{346C4A7F-F412-4A4E-A049-02F670760986}">
      <dsp:nvSpPr>
        <dsp:cNvPr id="0" name=""/>
        <dsp:cNvSpPr/>
      </dsp:nvSpPr>
      <dsp:spPr>
        <a:xfrm>
          <a:off x="0" y="3709816"/>
          <a:ext cx="5457824" cy="1167952"/>
        </a:xfrm>
        <a:prstGeom prst="roundRect">
          <a:avLst/>
        </a:prstGeom>
        <a:solidFill>
          <a:srgbClr val="E6BC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People </a:t>
          </a:r>
          <a:r>
            <a:rPr lang="en-US" sz="2200" b="1" i="0" u="sng" kern="1200" baseline="0"/>
            <a:t>with</a:t>
          </a:r>
          <a:r>
            <a:rPr lang="en-US" sz="2200" b="0" i="0" kern="1200" baseline="0"/>
            <a:t> Down Syndrome have 47 chromosomes with a 3rd copy of 21</a:t>
          </a:r>
          <a:r>
            <a:rPr lang="en-US" sz="2200" b="0" i="0" kern="1200" baseline="30000"/>
            <a:t>st</a:t>
          </a:r>
          <a:r>
            <a:rPr lang="en-US" sz="2200" b="0" i="0" kern="1200" baseline="0"/>
            <a:t> Chromosome</a:t>
          </a:r>
          <a:endParaRPr lang="en-GB" sz="2200" kern="1200"/>
        </a:p>
      </dsp:txBody>
      <dsp:txXfrm>
        <a:off x="57015" y="3766831"/>
        <a:ext cx="5343794" cy="1053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69FBC-1A46-0B4C-8114-7B542B07A5B9}">
      <dsp:nvSpPr>
        <dsp:cNvPr id="0" name=""/>
        <dsp:cNvSpPr/>
      </dsp:nvSpPr>
      <dsp:spPr>
        <a:xfrm>
          <a:off x="0" y="376389"/>
          <a:ext cx="5895974" cy="655200"/>
        </a:xfrm>
        <a:prstGeom prst="roundRect">
          <a:avLst/>
        </a:prstGeom>
        <a:solidFill>
          <a:srgbClr val="E6BC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go to school </a:t>
          </a:r>
          <a:endParaRPr lang="en-GB" sz="2800" kern="1200"/>
        </a:p>
      </dsp:txBody>
      <dsp:txXfrm>
        <a:off x="31984" y="408373"/>
        <a:ext cx="5832006" cy="591232"/>
      </dsp:txXfrm>
    </dsp:sp>
    <dsp:sp modelId="{27B506C1-6295-B246-AA49-FD0A20B7859B}">
      <dsp:nvSpPr>
        <dsp:cNvPr id="0" name=""/>
        <dsp:cNvSpPr/>
      </dsp:nvSpPr>
      <dsp:spPr>
        <a:xfrm>
          <a:off x="0" y="1112229"/>
          <a:ext cx="5895974" cy="655200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like watching TV </a:t>
          </a:r>
          <a:endParaRPr lang="en-GB" sz="2800" kern="1200"/>
        </a:p>
      </dsp:txBody>
      <dsp:txXfrm>
        <a:off x="31984" y="1144213"/>
        <a:ext cx="5832006" cy="591232"/>
      </dsp:txXfrm>
    </dsp:sp>
    <dsp:sp modelId="{112844EF-2BCC-E64C-8E08-F30FCE1EB079}">
      <dsp:nvSpPr>
        <dsp:cNvPr id="0" name=""/>
        <dsp:cNvSpPr/>
      </dsp:nvSpPr>
      <dsp:spPr>
        <a:xfrm>
          <a:off x="0" y="1848069"/>
          <a:ext cx="5895974" cy="655200"/>
        </a:xfrm>
        <a:prstGeom prst="roundRect">
          <a:avLst/>
        </a:prstGeom>
        <a:solidFill>
          <a:srgbClr val="46B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have friends </a:t>
          </a:r>
          <a:endParaRPr lang="en-GB" sz="2800" kern="1200"/>
        </a:p>
      </dsp:txBody>
      <dsp:txXfrm>
        <a:off x="31984" y="1880053"/>
        <a:ext cx="5832006" cy="591232"/>
      </dsp:txXfrm>
    </dsp:sp>
    <dsp:sp modelId="{90DE49A9-BE9F-5741-B3E2-688E423CDD2D}">
      <dsp:nvSpPr>
        <dsp:cNvPr id="0" name=""/>
        <dsp:cNvSpPr/>
      </dsp:nvSpPr>
      <dsp:spPr>
        <a:xfrm>
          <a:off x="0" y="2583909"/>
          <a:ext cx="5895974" cy="655200"/>
        </a:xfrm>
        <a:prstGeom prst="roundRect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love to play </a:t>
          </a:r>
          <a:endParaRPr lang="en-GB" sz="2800" kern="1200"/>
        </a:p>
      </dsp:txBody>
      <dsp:txXfrm>
        <a:off x="31984" y="2615893"/>
        <a:ext cx="5832006" cy="591232"/>
      </dsp:txXfrm>
    </dsp:sp>
    <dsp:sp modelId="{248FDBB1-ED8A-AC49-B08B-9028DA8F23B0}">
      <dsp:nvSpPr>
        <dsp:cNvPr id="0" name=""/>
        <dsp:cNvSpPr/>
      </dsp:nvSpPr>
      <dsp:spPr>
        <a:xfrm>
          <a:off x="0" y="3319749"/>
          <a:ext cx="5895974" cy="655200"/>
        </a:xfrm>
        <a:prstGeom prst="roundRect">
          <a:avLst/>
        </a:prstGeom>
        <a:solidFill>
          <a:schemeClr val="accent5">
            <a:hueOff val="-6992573"/>
            <a:satOff val="-4173"/>
            <a:lumOff val="2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have feelings and are just like you! </a:t>
          </a:r>
          <a:endParaRPr lang="en-GB" sz="2800" kern="1200"/>
        </a:p>
      </dsp:txBody>
      <dsp:txXfrm>
        <a:off x="31984" y="3351733"/>
        <a:ext cx="5832006" cy="591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C0DC6-0EA2-584C-8D98-F2C45CAEBD72}">
      <dsp:nvSpPr>
        <dsp:cNvPr id="0" name=""/>
        <dsp:cNvSpPr/>
      </dsp:nvSpPr>
      <dsp:spPr>
        <a:xfrm>
          <a:off x="359551" y="583146"/>
          <a:ext cx="2587914" cy="2548200"/>
        </a:xfrm>
        <a:prstGeom prst="rect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Chromosomes come in pairs - we get half from our mum, half from our dad. </a:t>
          </a:r>
          <a:endParaRPr lang="en-GB" sz="2000" kern="1200"/>
        </a:p>
      </dsp:txBody>
      <dsp:txXfrm>
        <a:off x="359551" y="583146"/>
        <a:ext cx="2587914" cy="2548200"/>
      </dsp:txXfrm>
    </dsp:sp>
    <dsp:sp modelId="{48224919-6DED-AE4F-B4EB-053853B80C1D}">
      <dsp:nvSpPr>
        <dsp:cNvPr id="0" name=""/>
        <dsp:cNvSpPr/>
      </dsp:nvSpPr>
      <dsp:spPr>
        <a:xfrm>
          <a:off x="3212346" y="579824"/>
          <a:ext cx="3571360" cy="2548200"/>
        </a:xfrm>
        <a:prstGeom prst="rect">
          <a:avLst/>
        </a:prstGeom>
        <a:solidFill>
          <a:srgbClr val="E6BC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People without Down Syndrome have 46 chromosomes (23 pairs). </a:t>
          </a:r>
          <a:endParaRPr lang="en-GB" sz="2000" kern="1200"/>
        </a:p>
      </dsp:txBody>
      <dsp:txXfrm>
        <a:off x="3212346" y="579824"/>
        <a:ext cx="3571360" cy="2548200"/>
      </dsp:txXfrm>
    </dsp:sp>
    <dsp:sp modelId="{75D946E1-3476-F34E-AC50-3C0BA273B1B1}">
      <dsp:nvSpPr>
        <dsp:cNvPr id="0" name=""/>
        <dsp:cNvSpPr/>
      </dsp:nvSpPr>
      <dsp:spPr>
        <a:xfrm>
          <a:off x="6920004" y="583127"/>
          <a:ext cx="3826599" cy="2585711"/>
        </a:xfrm>
        <a:prstGeom prst="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Down syndrome is caused by an extra chromosome in your cells – there is a 3rd copy on 21st chromosome. So, people with Down syndrome have 47 chromosomes. </a:t>
          </a:r>
          <a:endParaRPr lang="en-GB" sz="2000" kern="1200"/>
        </a:p>
      </dsp:txBody>
      <dsp:txXfrm>
        <a:off x="6920004" y="583127"/>
        <a:ext cx="3826599" cy="25857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8DD87-6926-864B-9BEF-2BFBE9B63CEB}">
      <dsp:nvSpPr>
        <dsp:cNvPr id="0" name=""/>
        <dsp:cNvSpPr/>
      </dsp:nvSpPr>
      <dsp:spPr>
        <a:xfrm>
          <a:off x="0" y="1051883"/>
          <a:ext cx="3286125" cy="2247571"/>
        </a:xfrm>
        <a:prstGeom prst="rect">
          <a:avLst/>
        </a:prstGeom>
        <a:solidFill>
          <a:srgbClr val="46B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Sometimes people with Down syndrome learn in a different way and their bodies sometimes work differently too. </a:t>
          </a:r>
        </a:p>
      </dsp:txBody>
      <dsp:txXfrm>
        <a:off x="0" y="1051883"/>
        <a:ext cx="3286125" cy="2247571"/>
      </dsp:txXfrm>
    </dsp:sp>
    <dsp:sp modelId="{51EC228E-B316-694F-BDCF-A31D33B49AF1}">
      <dsp:nvSpPr>
        <dsp:cNvPr id="0" name=""/>
        <dsp:cNvSpPr/>
      </dsp:nvSpPr>
      <dsp:spPr>
        <a:xfrm>
          <a:off x="3614737" y="1051883"/>
          <a:ext cx="3286125" cy="2247571"/>
        </a:xfrm>
        <a:prstGeom prst="rect">
          <a:avLst/>
        </a:prstGeom>
        <a:solidFill>
          <a:srgbClr val="006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People with Down syndrome are different from you in some ways but are like you in many ways too. </a:t>
          </a:r>
          <a:endParaRPr lang="en-GB" sz="2400" kern="1200"/>
        </a:p>
      </dsp:txBody>
      <dsp:txXfrm>
        <a:off x="3614737" y="1051883"/>
        <a:ext cx="3286125" cy="2247571"/>
      </dsp:txXfrm>
    </dsp:sp>
    <dsp:sp modelId="{90C6CC16-C68C-0C45-9137-D4581F6E1637}">
      <dsp:nvSpPr>
        <dsp:cNvPr id="0" name=""/>
        <dsp:cNvSpPr/>
      </dsp:nvSpPr>
      <dsp:spPr>
        <a:xfrm>
          <a:off x="7229475" y="1051883"/>
          <a:ext cx="3286125" cy="2247571"/>
        </a:xfrm>
        <a:prstGeom prst="rect">
          <a:avLst/>
        </a:prstGeom>
        <a:solidFill>
          <a:schemeClr val="accent5">
            <a:hueOff val="-6992573"/>
            <a:satOff val="-4173"/>
            <a:lumOff val="2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People with Down syndrome are good at some things and have to work really hard at others. They can play, dance, learn, get a job and live on their own – just like you.</a:t>
          </a:r>
          <a:endParaRPr lang="en-GB" sz="2000" kern="1200"/>
        </a:p>
      </dsp:txBody>
      <dsp:txXfrm>
        <a:off x="7229475" y="1051883"/>
        <a:ext cx="3286125" cy="22475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3EDE-B4D2-0D40-A0BA-DE573B743CF6}">
      <dsp:nvSpPr>
        <dsp:cNvPr id="0" name=""/>
        <dsp:cNvSpPr/>
      </dsp:nvSpPr>
      <dsp:spPr>
        <a:xfrm>
          <a:off x="-195982" y="0"/>
          <a:ext cx="4448495" cy="1985962"/>
        </a:xfrm>
        <a:prstGeom prst="roundRect">
          <a:avLst/>
        </a:prstGeom>
        <a:solidFill>
          <a:srgbClr val="EE6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>
              <a:solidFill>
                <a:schemeClr val="bg1"/>
              </a:solidFill>
            </a:rPr>
            <a:t>Children with Down syndrome can’t go to school?</a:t>
          </a:r>
          <a:endParaRPr lang="en-GB" sz="3600" b="1" kern="1200">
            <a:solidFill>
              <a:schemeClr val="bg1"/>
            </a:solidFill>
          </a:endParaRPr>
        </a:p>
      </dsp:txBody>
      <dsp:txXfrm>
        <a:off x="-99035" y="96947"/>
        <a:ext cx="4254601" cy="179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A8117-7DD3-4A6E-A799-60E5A4E593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4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94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1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Learning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98A86A4C-0B49-CAFA-42C3-68AED117A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Behaviour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35F00501-F586-173E-4A02-1CA278149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2A41E-3861-4A2F-BA10-4830751C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55F-C9DA-46BB-8F71-86D8D8EAF496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093C6-887A-442F-B04F-413E3F63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BF153-B2A7-47C3-88BD-545486CD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B82F-3153-479C-935D-CB5B2B2CA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3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orange and green rectangle with white text&#10;&#10;Description automatically generated">
            <a:extLst>
              <a:ext uri="{FF2B5EF4-FFF2-40B4-BE49-F238E27FC236}">
                <a16:creationId xmlns:a16="http://schemas.microsoft.com/office/drawing/2014/main" id="{136D2F76-05FF-15A7-4BB2-46FD3D4A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14" y="165734"/>
            <a:ext cx="1490435" cy="8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91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and blue letters on a black background&#10;&#10;Description automatically generated">
            <a:extLst>
              <a:ext uri="{FF2B5EF4-FFF2-40B4-BE49-F238E27FC236}">
                <a16:creationId xmlns:a16="http://schemas.microsoft.com/office/drawing/2014/main" id="{49547D82-8065-239D-6802-7E1420DB3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657" y="230188"/>
            <a:ext cx="1306286" cy="7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lorful squares with white letters&#10;&#10;Description automatically generated">
            <a:extLst>
              <a:ext uri="{FF2B5EF4-FFF2-40B4-BE49-F238E27FC236}">
                <a16:creationId xmlns:a16="http://schemas.microsoft.com/office/drawing/2014/main" id="{C3832E3B-F1D1-CD2D-A5B8-40965E924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73" y="163285"/>
            <a:ext cx="179294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55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98-A30B-D81E-DF61-B215283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6B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E88-2346-D46A-3F59-0AB72D7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C0D9-C470-3FC4-BC5B-9B9DB0D7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fld id="{D919CD7B-3BCF-FD4E-8EEB-5F708D636F6B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767-B4E4-EA95-3777-70B4496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6B-7F55-1B1F-43E8-AF90BE9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3088-B2FA-7342-B2A4-FE41BA7905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E051C-6B72-1589-9CEA-AE790E0E6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084" y="312586"/>
            <a:ext cx="1970865" cy="8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24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orange and green rectangle with white text&#10;&#10;Description automatically generated">
            <a:extLst>
              <a:ext uri="{FF2B5EF4-FFF2-40B4-BE49-F238E27FC236}">
                <a16:creationId xmlns:a16="http://schemas.microsoft.com/office/drawing/2014/main" id="{4315F912-C7EF-28D9-BA97-AB01E0E5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14" y="165734"/>
            <a:ext cx="1490435" cy="8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95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Communication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16" name="Picture 15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045D175E-46F8-08A8-A888-250469196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E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2263"/>
            <a:ext cx="9144000" cy="2387600"/>
          </a:xfrm>
        </p:spPr>
        <p:txBody>
          <a:bodyPr anchor="b"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Health and Physical Development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EA0F9F2F-A340-CD7A-85E7-5375D1CA4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47FF16-9DD9-4D8C-5FCA-8DDAF9C7919D}"/>
              </a:ext>
            </a:extLst>
          </p:cNvPr>
          <p:cNvSpPr/>
          <p:nvPr userDrawn="1"/>
        </p:nvSpPr>
        <p:spPr>
          <a:xfrm>
            <a:off x="0" y="0"/>
            <a:ext cx="12192000" cy="6178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47F04-ACCF-6DF3-E28D-8E8F3C50A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General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099A3-F69D-551A-E7C1-D4452AC4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830B-2042-D704-74D3-EC2991C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FD39-673F-CA46-AB7F-86DF47D689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564F-ABCE-DE19-518D-04B035D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ABF581C-C22D-5301-9D92-B9BEDBB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020" y="-34267"/>
            <a:ext cx="1103586" cy="1103586"/>
          </a:xfrm>
          <a:prstGeom prst="rect">
            <a:avLst/>
          </a:prstGeom>
        </p:spPr>
      </p:pic>
      <p:pic>
        <p:nvPicPr>
          <p:cNvPr id="9" name="Picture 8" descr="A logo for a child's development program&#10;&#10;Description automatically generated">
            <a:extLst>
              <a:ext uri="{FF2B5EF4-FFF2-40B4-BE49-F238E27FC236}">
                <a16:creationId xmlns:a16="http://schemas.microsoft.com/office/drawing/2014/main" id="{F1784FDF-AED9-056C-9DB2-12A740754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8" t="24933" r="9467" b="37467"/>
          <a:stretch/>
        </p:blipFill>
        <p:spPr>
          <a:xfrm>
            <a:off x="9169400" y="235634"/>
            <a:ext cx="2616200" cy="1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45718" anchor="t" anchorCtr="0">
            <a:noAutofit/>
          </a:bodyPr>
          <a:lstStyle/>
          <a:p>
            <a:pPr defTabSz="1218600">
              <a:defRPr/>
            </a:pPr>
            <a:endParaRPr lang="en-GB" sz="80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870C9C2-86E8-C941-E94E-416D469C209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flipH="1">
            <a:off x="9004300" y="6400800"/>
            <a:ext cx="2451100" cy="36830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872B4E-7B73-8062-8552-B6D0EF4A4A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73" y="-2874"/>
            <a:ext cx="977159" cy="9829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D75E6E-27E0-A169-4B82-8D2E3B557FA5}"/>
              </a:ext>
            </a:extLst>
          </p:cNvPr>
          <p:cNvSpPr/>
          <p:nvPr userDrawn="1"/>
        </p:nvSpPr>
        <p:spPr>
          <a:xfrm>
            <a:off x="-21021" y="6176963"/>
            <a:ext cx="12213021" cy="681037"/>
          </a:xfrm>
          <a:prstGeom prst="rect">
            <a:avLst/>
          </a:prstGeom>
          <a:solidFill>
            <a:srgbClr val="46B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1" spc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393898-E10E-FED5-F3D1-7E4719E1D04D}"/>
              </a:ext>
            </a:extLst>
          </p:cNvPr>
          <p:cNvSpPr txBox="1"/>
          <p:nvPr userDrawn="1"/>
        </p:nvSpPr>
        <p:spPr>
          <a:xfrm>
            <a:off x="1784884" y="6367406"/>
            <a:ext cx="6117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by experience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DAC5B98-2877-478E-004A-0CB19F462F8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2639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The image features a simple, solid orange circle with a white, crescent-like shape attached to it.&#10;&#10;AI-generated content may be incorrect.">
            <a:extLst>
              <a:ext uri="{FF2B5EF4-FFF2-40B4-BE49-F238E27FC236}">
                <a16:creationId xmlns:a16="http://schemas.microsoft.com/office/drawing/2014/main" id="{B9A423C3-D47B-480B-F84E-12B88BDBD3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9" y="6250542"/>
            <a:ext cx="1433905" cy="531183"/>
          </a:xfrm>
          <a:prstGeom prst="rect">
            <a:avLst/>
          </a:prstGeom>
        </p:spPr>
      </p:pic>
      <p:pic>
        <p:nvPicPr>
          <p:cNvPr id="6" name="Picture 5" descr="The image depicts a colorful, abstract pattern of geometric shapes, likely in the form of rectangles or cubes, arranged in a linear, horizontal sequence.&#10;&#10;AI-generated content may be incorrect.">
            <a:extLst>
              <a:ext uri="{FF2B5EF4-FFF2-40B4-BE49-F238E27FC236}">
                <a16:creationId xmlns:a16="http://schemas.microsoft.com/office/drawing/2014/main" id="{A5C88BC6-4161-9C99-BBD5-7AE122F161B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63" y="5422318"/>
            <a:ext cx="3597173" cy="17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9" r:id="rId2"/>
    <p:sldLayoutId id="2147483726" r:id="rId3"/>
    <p:sldLayoutId id="2147483727" r:id="rId4"/>
    <p:sldLayoutId id="2147483728" r:id="rId5"/>
    <p:sldLayoutId id="2147483665" r:id="rId6"/>
    <p:sldLayoutId id="2147483708" r:id="rId7"/>
    <p:sldLayoutId id="2147483705" r:id="rId8"/>
    <p:sldLayoutId id="2147483706" r:id="rId9"/>
    <p:sldLayoutId id="2147483707" r:id="rId10"/>
    <p:sldLayoutId id="2147483709" r:id="rId11"/>
    <p:sldLayoutId id="2147483730" r:id="rId12"/>
  </p:sldLayoutIdLst>
  <p:transition>
    <p:fade/>
  </p:transition>
  <p:hf hdr="0" ftr="0" dt="0"/>
  <p:txStyles>
    <p:titleStyle>
      <a:lvl1pPr algn="l" defTabSz="121860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6098" indent="-276098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8" indent="-250710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55296" indent="-241187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64744" indent="-212624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5642" indent="-180898" algn="l" defTabSz="357554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60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3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ositiveaboutdownsyndrome.co.uk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microsoft.com/office/2007/relationships/diagramDrawing" Target="../diagrams/drawing2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diagramColors" Target="../diagrams/colors22.xml"/><Relationship Id="rId5" Type="http://schemas.openxmlformats.org/officeDocument/2006/relationships/image" Target="../media/image57.jpeg"/><Relationship Id="rId10" Type="http://schemas.openxmlformats.org/officeDocument/2006/relationships/diagramQuickStyle" Target="../diagrams/quickStyle22.xml"/><Relationship Id="rId4" Type="http://schemas.openxmlformats.org/officeDocument/2006/relationships/image" Target="../media/image56.jpeg"/><Relationship Id="rId9" Type="http://schemas.openxmlformats.org/officeDocument/2006/relationships/diagramLayout" Target="../diagrams/layout22.xml"/><Relationship Id="rId1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SKku4RAWa4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_r_2rmDYfz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tif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tiff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05BCE-67CC-D3C1-2E22-BE0881DE30EF}"/>
              </a:ext>
            </a:extLst>
          </p:cNvPr>
          <p:cNvSpPr/>
          <p:nvPr/>
        </p:nvSpPr>
        <p:spPr>
          <a:xfrm>
            <a:off x="0" y="0"/>
            <a:ext cx="12285785" cy="6857238"/>
          </a:xfrm>
          <a:prstGeom prst="rect">
            <a:avLst/>
          </a:prstGeom>
          <a:solidFill>
            <a:srgbClr val="05A5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DC779-C596-6E77-5FC1-FA11D2A9B1FA}"/>
              </a:ext>
            </a:extLst>
          </p:cNvPr>
          <p:cNvSpPr txBox="1"/>
          <p:nvPr/>
        </p:nvSpPr>
        <p:spPr>
          <a:xfrm>
            <a:off x="7017455" y="3923989"/>
            <a:ext cx="5174545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syndrome </a:t>
            </a:r>
          </a:p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ED583-5E75-7924-1BDE-07BB389DA19D}"/>
              </a:ext>
            </a:extLst>
          </p:cNvPr>
          <p:cNvSpPr txBox="1"/>
          <p:nvPr/>
        </p:nvSpPr>
        <p:spPr>
          <a:xfrm>
            <a:off x="7017454" y="2993512"/>
            <a:ext cx="517454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Stage 2 Upper</a:t>
            </a:r>
            <a:endPara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8A5C760-C716-77C6-AE64-93139DCED9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4526"/>
            <a:ext cx="7111238" cy="4048186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9B55E4AD-56F1-E90F-CC6D-51AFDE272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0329" y="-17040"/>
            <a:ext cx="3010552" cy="3010552"/>
          </a:xfrm>
          <a:prstGeom prst="rect">
            <a:avLst/>
          </a:prstGeom>
        </p:spPr>
      </p:pic>
      <p:pic>
        <p:nvPicPr>
          <p:cNvPr id="19" name="Graphic 18" descr="Stars outline">
            <a:extLst>
              <a:ext uri="{FF2B5EF4-FFF2-40B4-BE49-F238E27FC236}">
                <a16:creationId xmlns:a16="http://schemas.microsoft.com/office/drawing/2014/main" id="{F30AD938-E966-8BE0-581C-EED907B4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1250" y="4786150"/>
            <a:ext cx="2036311" cy="2036311"/>
          </a:xfrm>
          <a:prstGeom prst="rect">
            <a:avLst/>
          </a:prstGeom>
        </p:spPr>
      </p:pic>
      <p:pic>
        <p:nvPicPr>
          <p:cNvPr id="22" name="Graphic 21" descr="Stars with solid fill">
            <a:extLst>
              <a:ext uri="{FF2B5EF4-FFF2-40B4-BE49-F238E27FC236}">
                <a16:creationId xmlns:a16="http://schemas.microsoft.com/office/drawing/2014/main" id="{1B686512-4B0F-7816-16B9-C5C7EA413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256790">
            <a:off x="5894818" y="4925417"/>
            <a:ext cx="2094947" cy="2094947"/>
          </a:xfrm>
          <a:prstGeom prst="rect">
            <a:avLst/>
          </a:prstGeom>
        </p:spPr>
      </p:pic>
      <p:pic>
        <p:nvPicPr>
          <p:cNvPr id="3" name="Picture 2" descr="The image features a simple, solid orange circle with a white, crescent-like shape attached to it.&#10;&#10;AI-generated content may be incorrect.">
            <a:extLst>
              <a:ext uri="{FF2B5EF4-FFF2-40B4-BE49-F238E27FC236}">
                <a16:creationId xmlns:a16="http://schemas.microsoft.com/office/drawing/2014/main" id="{0B41042A-A23B-FFA4-BB4D-2CD644C609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35" y="1208068"/>
            <a:ext cx="3479302" cy="12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89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2B1B2-6E48-3092-86EE-602A2B41D811}"/>
              </a:ext>
            </a:extLst>
          </p:cNvPr>
          <p:cNvSpPr/>
          <p:nvPr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rgbClr val="00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18933-F3B4-40EF-B1C1-CFEAFBB3996C}"/>
              </a:ext>
            </a:extLst>
          </p:cNvPr>
          <p:cNvSpPr txBox="1"/>
          <p:nvPr/>
        </p:nvSpPr>
        <p:spPr>
          <a:xfrm>
            <a:off x="919843" y="1813173"/>
            <a:ext cx="1035231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Activity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Children with Down syndrome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can find speech difficult.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02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AEEA-60D8-A034-A177-18F33711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- </a:t>
            </a:r>
            <a:r>
              <a:rPr lang="en-US" err="1"/>
              <a:t>Dictoglass</a:t>
            </a:r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B42AA7-01FE-22F3-BDFB-8A89F56F5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253" y="1500188"/>
            <a:ext cx="6559494" cy="436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46905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3941-8527-BE38-E5FB-F5583D42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Down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3F799-175B-6EAF-E3AF-DE6019D7644E}"/>
              </a:ext>
            </a:extLst>
          </p:cNvPr>
          <p:cNvSpPr txBox="1"/>
          <p:nvPr/>
        </p:nvSpPr>
        <p:spPr bwMode="auto">
          <a:xfrm>
            <a:off x="838200" y="1576388"/>
            <a:ext cx="10515599" cy="168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baseline="0">
                <a:solidFill>
                  <a:srgbClr val="000000"/>
                </a:solidFill>
                <a:latin typeface="+mn-lt"/>
              </a:rPr>
              <a:t>Did you know that your body is made up of billions of cells, which are too small to see without a strong microscope? </a:t>
            </a:r>
          </a:p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baseline="0">
                <a:solidFill>
                  <a:srgbClr val="000000"/>
                </a:solidFill>
                <a:latin typeface="+mn-lt"/>
              </a:rPr>
              <a:t>Inside most of those cells are chromosomes, which are thread-like strands. These carry the plan which tells our bodies how to grow</a:t>
            </a:r>
            <a:r>
              <a:rPr lang="en-US" sz="2000" kern="1200" baseline="0">
                <a:solidFill>
                  <a:srgbClr val="000000"/>
                </a:solidFill>
                <a:latin typeface="+mn-lt"/>
              </a:rPr>
              <a:t>.</a:t>
            </a:r>
            <a:endParaRPr lang="en-GB" sz="2000" kern="120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F90D65F-BAF6-DEF3-8BAC-AD4014FFD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048281"/>
              </p:ext>
            </p:extLst>
          </p:nvPr>
        </p:nvGraphicFramePr>
        <p:xfrm>
          <a:off x="478629" y="2845864"/>
          <a:ext cx="11234739" cy="370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9078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3941-8527-BE38-E5FB-F5583D42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Down syndrome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808384C2-38B8-EDC7-7AC1-7AEFF0D8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20124"/>
              </p:ext>
            </p:extLst>
          </p:nvPr>
        </p:nvGraphicFramePr>
        <p:xfrm>
          <a:off x="838200" y="15113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9462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550" y="833062"/>
            <a:ext cx="4685250" cy="476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98063"/>
              </p:ext>
            </p:extLst>
          </p:nvPr>
        </p:nvGraphicFramePr>
        <p:xfrm>
          <a:off x="380998" y="2628900"/>
          <a:ext cx="4056531" cy="198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36125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0159"/>
              </p:ext>
            </p:extLst>
          </p:nvPr>
        </p:nvGraphicFramePr>
        <p:xfrm>
          <a:off x="4153118" y="854075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2681686" y="3739285"/>
            <a:ext cx="682862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Children with Down syndrome enjoy going to school!</a:t>
            </a:r>
            <a:endParaRPr lang="en-GB" sz="36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3D795D-A4C8-6AE9-1AC3-97598AC279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4859">
            <a:off x="7541123" y="700472"/>
            <a:ext cx="3178233" cy="273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385598-C42E-8A9B-1AC7-6453D88C71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7298">
            <a:off x="445659" y="320522"/>
            <a:ext cx="1778523" cy="300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60DD34-D03E-B17D-A40A-6EDD9BFF97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1751">
            <a:off x="612275" y="3095433"/>
            <a:ext cx="1778523" cy="2731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B43AF4-015B-C592-22D2-8B26B7D146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4722">
            <a:off x="2175238" y="439341"/>
            <a:ext cx="1936509" cy="296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102102-27DE-8A2F-5F4E-F5410ACED97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2614">
            <a:off x="1533182" y="4077906"/>
            <a:ext cx="1549891" cy="215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3C0EFF-554E-62B9-74B5-AB3B8CC05E1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2564">
            <a:off x="9449362" y="3491610"/>
            <a:ext cx="1956752" cy="2731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EDF80C-0465-9452-1517-2967A1D837F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658" y="459047"/>
            <a:ext cx="1537603" cy="341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59875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689" y="705315"/>
            <a:ext cx="4645551" cy="472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603575"/>
              </p:ext>
            </p:extLst>
          </p:nvPr>
        </p:nvGraphicFramePr>
        <p:xfrm>
          <a:off x="1015253" y="2326341"/>
          <a:ext cx="5285534" cy="228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73911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3118" y="854075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2681686" y="3739285"/>
            <a:ext cx="68286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/>
                <a:cs typeface="Arial"/>
              </a:rPr>
              <a:t>Children with Down syndrome experience all emotions - just like you do!</a:t>
            </a:r>
            <a:endParaRPr lang="en-GB" sz="3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7E7DA3-DC3E-39B2-29AC-E6D182BF39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0275">
            <a:off x="8667676" y="427769"/>
            <a:ext cx="2519786" cy="3348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7BE777-FC19-9B0B-BAAA-8A623C85F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6363">
            <a:off x="507434" y="762832"/>
            <a:ext cx="3335985" cy="29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7752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183" y="691868"/>
            <a:ext cx="4724951" cy="480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809543"/>
              </p:ext>
            </p:extLst>
          </p:nvPr>
        </p:nvGraphicFramePr>
        <p:xfrm>
          <a:off x="380998" y="2413747"/>
          <a:ext cx="5313831" cy="220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9768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34285"/>
              </p:ext>
            </p:extLst>
          </p:nvPr>
        </p:nvGraphicFramePr>
        <p:xfrm>
          <a:off x="1995705" y="1129870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1253517" y="3989079"/>
            <a:ext cx="5685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1E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with Down syndrome enjoy working!</a:t>
            </a:r>
            <a:endParaRPr lang="en-GB" sz="3200">
              <a:solidFill>
                <a:srgbClr val="00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4A9D67-12CC-7F17-BD9E-F283302F21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8340">
            <a:off x="8100153" y="638740"/>
            <a:ext cx="3564293" cy="348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6214B8-008C-4919-BE3C-4F616E9F64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9396">
            <a:off x="6752788" y="465934"/>
            <a:ext cx="2654485" cy="349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995FEA-9F30-B699-84FA-6A044A74D6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3980">
            <a:off x="7809839" y="2910572"/>
            <a:ext cx="2985795" cy="349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96181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3CB3-EB3F-512A-0977-271107D7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6B66-540E-AAC4-7680-01336EE824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7805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/>
              <a:t>This presentation has been created by Down syndrome UK, registered charity number 1184564.</a:t>
            </a:r>
          </a:p>
          <a:p>
            <a:r>
              <a:rPr lang="en-US" sz="2000" dirty="0"/>
              <a:t>It is available for general use but would ask that if a school has a member(s) who has/have Down syndrome, or there are close relatives of a young person with Down syndrome, that you seek permission of the Parents/Carers first.</a:t>
            </a:r>
            <a:endParaRPr lang="en-US" sz="2000" dirty="0">
              <a:cs typeface="Arial"/>
            </a:endParaRPr>
          </a:p>
          <a:p>
            <a:endParaRPr lang="en-US" sz="2000"/>
          </a:p>
          <a:p>
            <a:r>
              <a:rPr lang="en-US" sz="2000" dirty="0"/>
              <a:t>We hope you find this presentation informative and insightful and welcome your feedback: </a:t>
            </a:r>
            <a:r>
              <a:rPr lang="en-US" sz="2000" dirty="0">
                <a:hlinkClick r:id="rId2"/>
              </a:rPr>
              <a:t>info@downsyndromeuk.co.uk</a:t>
            </a:r>
            <a:endParaRPr lang="en-US" sz="2000" dirty="0"/>
          </a:p>
          <a:p>
            <a:endParaRPr lang="en-US" sz="2000"/>
          </a:p>
          <a:p>
            <a:r>
              <a:rPr lang="en-US" sz="2000" dirty="0"/>
              <a:t>Please note that this presentation contains links to YouTube, so please ensure you can access beforehand. There is an accompanying lesson plan.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12325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610340" y="937743"/>
            <a:ext cx="568544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Young people with </a:t>
            </a:r>
            <a:b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Down syndrome enjoy acting and modelling too!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DB4C203-B513-F6D1-4BFB-763BBEE7D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7903">
            <a:off x="9005999" y="561500"/>
            <a:ext cx="2535755" cy="394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420239A0-6839-3845-8166-EFBF8E3C0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6225">
            <a:off x="8780577" y="3230210"/>
            <a:ext cx="2878418" cy="316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D01C4C-EB54-9774-3401-98BE63EE70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4203">
            <a:off x="6246265" y="585753"/>
            <a:ext cx="2973306" cy="394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133C21-6BFC-AFEC-046A-3CB7B8BA46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0169">
            <a:off x="331372" y="2828358"/>
            <a:ext cx="2973306" cy="294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D7C9E1-7212-A736-E924-AFA04D3C1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288" y="2605762"/>
            <a:ext cx="2746976" cy="364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C6645C6-D8D5-BD7D-710B-3F44C23C53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858" y="3666969"/>
            <a:ext cx="3121282" cy="280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07687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548" y="503609"/>
            <a:ext cx="5121952" cy="520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12690"/>
              </p:ext>
            </p:extLst>
          </p:nvPr>
        </p:nvGraphicFramePr>
        <p:xfrm>
          <a:off x="380998" y="2568388"/>
          <a:ext cx="4520455" cy="204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58702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93886"/>
              </p:ext>
            </p:extLst>
          </p:nvPr>
        </p:nvGraphicFramePr>
        <p:xfrm>
          <a:off x="1663792" y="1129870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921604" y="3989079"/>
            <a:ext cx="5685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with </a:t>
            </a:r>
            <a:b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syndrome enjoy relationships.</a:t>
            </a:r>
            <a:endParaRPr lang="en-GB" sz="3200" dirty="0">
              <a:solidFill>
                <a:srgbClr val="0061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FF8EC1-2D51-F875-D78A-D9677F6056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3000">
            <a:off x="5794105" y="398945"/>
            <a:ext cx="2680496" cy="329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1265BF-2ABB-B5B5-7D0F-4AB58413D8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812" y="3704795"/>
            <a:ext cx="4056540" cy="264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D3E8FF-4E5F-B93B-A934-C1ED3EC725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6274">
            <a:off x="8460808" y="467446"/>
            <a:ext cx="3470974" cy="323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80874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491" y="577568"/>
            <a:ext cx="4896985" cy="497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35174"/>
              </p:ext>
            </p:extLst>
          </p:nvPr>
        </p:nvGraphicFramePr>
        <p:xfrm>
          <a:off x="380999" y="2467535"/>
          <a:ext cx="4728884" cy="214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6900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61538"/>
              </p:ext>
            </p:extLst>
          </p:nvPr>
        </p:nvGraphicFramePr>
        <p:xfrm>
          <a:off x="1663792" y="1129870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921604" y="3989079"/>
            <a:ext cx="5685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1E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with Down syndrome enjoy sports.</a:t>
            </a:r>
            <a:endParaRPr lang="en-GB" sz="3200">
              <a:solidFill>
                <a:srgbClr val="00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FB98A1-037A-7096-950E-7284F8F61D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986" y="524917"/>
            <a:ext cx="1927238" cy="282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A06F8D-2F1C-478C-5897-B30A6FBF46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433">
            <a:off x="9790638" y="319020"/>
            <a:ext cx="1746988" cy="290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534662-C7DA-E8A0-279A-3825129EDC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5085">
            <a:off x="6146130" y="417480"/>
            <a:ext cx="1741371" cy="329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7370FA-3AD1-DFB2-503D-F4D1A72E50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302" y="3115445"/>
            <a:ext cx="5373995" cy="282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334730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929" y="422927"/>
            <a:ext cx="5115335" cy="519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779453"/>
              </p:ext>
            </p:extLst>
          </p:nvPr>
        </p:nvGraphicFramePr>
        <p:xfrm>
          <a:off x="921124" y="2353235"/>
          <a:ext cx="4155141" cy="201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086905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11947"/>
              </p:ext>
            </p:extLst>
          </p:nvPr>
        </p:nvGraphicFramePr>
        <p:xfrm>
          <a:off x="1663792" y="1129870"/>
          <a:ext cx="3363143" cy="25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921604" y="3989079"/>
            <a:ext cx="476482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rgbClr val="001E3D"/>
                </a:solidFill>
                <a:latin typeface="Arial"/>
                <a:cs typeface="Arial"/>
              </a:rPr>
              <a:t>Young people with Down syndrome enjoy getting about.</a:t>
            </a:r>
            <a:endParaRPr lang="en-GB" sz="3200">
              <a:solidFill>
                <a:srgbClr val="00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CE3EEB-E67E-F83B-4048-0BEB228723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67" y="379163"/>
            <a:ext cx="4010883" cy="277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379065-0C88-238B-B500-F66A6E1C49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9629">
            <a:off x="6183290" y="2885497"/>
            <a:ext cx="2744008" cy="320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8615D2-069F-539A-53C9-B01412E7B9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4720">
            <a:off x="8903539" y="2670151"/>
            <a:ext cx="3095414" cy="309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559396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D219-41E1-5FB3-0408-A08A6FC3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C096A0-0D1A-89EB-17B6-3C67009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414" y="685143"/>
            <a:ext cx="4579385" cy="465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19CB-B305-79A6-7E0B-EB036676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91182"/>
              </p:ext>
            </p:extLst>
          </p:nvPr>
        </p:nvGraphicFramePr>
        <p:xfrm>
          <a:off x="838201" y="2252382"/>
          <a:ext cx="4271682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11765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F40C6D-DCE7-5A83-71CC-0AE03E7CBD83}"/>
              </a:ext>
            </a:extLst>
          </p:cNvPr>
          <p:cNvSpPr txBox="1"/>
          <p:nvPr/>
        </p:nvSpPr>
        <p:spPr>
          <a:xfrm>
            <a:off x="942169" y="3664142"/>
            <a:ext cx="47648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</a:t>
            </a:r>
            <a:b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61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syndrome enjoy the same things as you.</a:t>
            </a:r>
            <a:endParaRPr lang="en-GB" sz="3200" dirty="0">
              <a:solidFill>
                <a:srgbClr val="0061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37489D-AC0D-8C1B-A7EC-3D8B7491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404" y="409152"/>
            <a:ext cx="2729888" cy="290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9C8358-2BAD-B81C-FB23-80C1D3D8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9632">
            <a:off x="5557993" y="4119314"/>
            <a:ext cx="2818950" cy="201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C9A8C17-A686-FC37-B590-794122BA1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9129">
            <a:off x="7516366" y="511530"/>
            <a:ext cx="1749822" cy="311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594A72B-281B-4F0F-8774-5E7DACCC2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3756">
            <a:off x="8994457" y="886671"/>
            <a:ext cx="1872665" cy="268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2AC0C1-1B33-DCE7-79A8-0B4D6F0DD8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6152">
            <a:off x="6242947" y="2398886"/>
            <a:ext cx="1673621" cy="223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A53F6CB-13D8-82E4-7EB2-F7FBBFD0C7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839" y="3514695"/>
            <a:ext cx="2341454" cy="295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2CDFD-96CE-987C-827B-5F9F5BDC6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629682"/>
              </p:ext>
            </p:extLst>
          </p:nvPr>
        </p:nvGraphicFramePr>
        <p:xfrm>
          <a:off x="824481" y="721669"/>
          <a:ext cx="5741483" cy="326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32C3C5-1A28-3D05-7300-A0532CBBA3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5833">
            <a:off x="10327873" y="3013894"/>
            <a:ext cx="1580788" cy="311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0EC49A-E3D8-F350-6F34-A4B19221757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7884">
            <a:off x="10250614" y="226710"/>
            <a:ext cx="1669007" cy="326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83346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F94E-CECF-B904-D4FF-1ACC0E5F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1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‘The Hiring Chain’ </a:t>
            </a:r>
            <a:br>
              <a:rPr lang="en-US" dirty="0"/>
            </a:br>
            <a:r>
              <a:rPr lang="en-US" dirty="0"/>
              <a:t>performed by 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D4667-842D-1066-F6C5-14D71F05E759}"/>
              </a:ext>
            </a:extLst>
          </p:cNvPr>
          <p:cNvSpPr txBox="1"/>
          <p:nvPr/>
        </p:nvSpPr>
        <p:spPr>
          <a:xfrm>
            <a:off x="0" y="356393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https://youtu.be/SKku4RAWa4M</a:t>
            </a:r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5046BAC-8AA8-45C7-7517-A58D9798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2655698"/>
            <a:ext cx="2009775" cy="4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43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FE500F-3917-E5AE-7AC7-8FFBC609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887" y="507957"/>
            <a:ext cx="3051478" cy="54570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9EBF-C824-2968-C379-3DFD1429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98"/>
            <a:ext cx="10515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>
                <a:solidFill>
                  <a:srgbClr val="001E3D"/>
                </a:solidFill>
              </a:rPr>
              <a:t>They say that I have extra needs,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dirty="0"/>
          </a:p>
          <a:p>
            <a:r>
              <a:rPr lang="en-US" sz="2800" dirty="0">
                <a:solidFill>
                  <a:srgbClr val="001E3D"/>
                </a:solidFill>
              </a:rPr>
              <a:t>and while that’s partly true,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the needs that matter most to me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are the same ones you have too.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I need to be accepted.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I need friends that make me smile.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I need a chance to learn and grow,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feeling valued all the while</a:t>
            </a:r>
            <a:r>
              <a:rPr lang="en-US" dirty="0">
                <a:solidFill>
                  <a:srgbClr val="001E3D"/>
                </a:solidFill>
              </a:rPr>
              <a:t>. </a:t>
            </a:r>
            <a:endParaRPr lang="en-US" sz="2800" dirty="0">
              <a:solidFill>
                <a:srgbClr val="001E3D"/>
              </a:solidFill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Sure, I need some extra help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and just like you, some things I can’t do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dirty="0">
                <a:solidFill>
                  <a:srgbClr val="001E3D"/>
                </a:solidFill>
              </a:rPr>
              <a:t>but I hope you’ll see beyond all that</a:t>
            </a:r>
            <a:r>
              <a:rPr lang="en-US" dirty="0">
                <a:solidFill>
                  <a:srgbClr val="001E3D"/>
                </a:solidFill>
              </a:rPr>
              <a:t> </a:t>
            </a:r>
            <a:endParaRPr lang="en-US" sz="2800" dirty="0">
              <a:solidFill>
                <a:srgbClr val="001E3D"/>
              </a:solidFill>
              <a:cs typeface="Arial"/>
            </a:endParaRPr>
          </a:p>
          <a:p>
            <a:r>
              <a:rPr lang="en-US" sz="2800" b="1" dirty="0">
                <a:solidFill>
                  <a:srgbClr val="001E3D"/>
                </a:solidFill>
              </a:rPr>
              <a:t>INSIDE I AM JUST LIKE YOU…..</a:t>
            </a:r>
            <a:r>
              <a:rPr lang="en-US" b="1" dirty="0">
                <a:solidFill>
                  <a:srgbClr val="001E3D"/>
                </a:solidFill>
              </a:rPr>
              <a:t> </a:t>
            </a:r>
            <a:endParaRPr lang="en-GB" sz="2800" b="1" dirty="0">
              <a:solidFill>
                <a:srgbClr val="001E3D"/>
              </a:solidFill>
            </a:endParaRPr>
          </a:p>
          <a:p>
            <a:endParaRPr lang="en-US" dirty="0">
              <a:solidFill>
                <a:srgbClr val="001E3D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89D1A9-297D-ECD5-05A7-8D8B32887270}"/>
              </a:ext>
            </a:extLst>
          </p:cNvPr>
          <p:cNvSpPr/>
          <p:nvPr/>
        </p:nvSpPr>
        <p:spPr>
          <a:xfrm>
            <a:off x="6188506" y="2488285"/>
            <a:ext cx="2212381" cy="953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0F52C-9F5D-CBD0-BD39-B8C80DDF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like you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42412B2-FEFF-B7E3-41D5-2D6EDFF8D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8406BC-B460-A13C-DAD7-7B3BC441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994088"/>
            <a:ext cx="2009775" cy="4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00644C-AED3-E4E0-E149-C3122D37BC17}"/>
              </a:ext>
            </a:extLst>
          </p:cNvPr>
          <p:cNvSpPr txBox="1"/>
          <p:nvPr/>
        </p:nvSpPr>
        <p:spPr bwMode="auto">
          <a:xfrm>
            <a:off x="6192864" y="2682499"/>
            <a:ext cx="217492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hlinkClick r:id="rId4"/>
              </a:rPr>
              <a:t>Chloe explains Down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984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1159A-3DE0-40B1-B7B0-BB7B6F1BBDBA}"/>
              </a:ext>
            </a:extLst>
          </p:cNvPr>
          <p:cNvSpPr txBox="1"/>
          <p:nvPr/>
        </p:nvSpPr>
        <p:spPr>
          <a:xfrm>
            <a:off x="2550031" y="1822001"/>
            <a:ext cx="7091938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>
                <a:solidFill>
                  <a:srgbClr val="000000"/>
                </a:solidFill>
                <a:latin typeface="Arial"/>
                <a:cs typeface="Arial"/>
              </a:rPr>
              <a:t>What have we learnt about people with Down syndrome?</a:t>
            </a:r>
            <a:endParaRPr lang="en-GB" sz="5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42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33874C9-EC33-4510-58BF-385FF43414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04" y="4010724"/>
            <a:ext cx="436297" cy="436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5B2DAC7-4CC5-519B-AABC-00D42AA708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362" y="5028841"/>
            <a:ext cx="510581" cy="51058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F10DD95-A984-E0C4-FFE8-DF57C08C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2603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For more information visit: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3200" dirty="0" err="1">
                <a:solidFill>
                  <a:srgbClr val="000000"/>
                </a:solidFill>
              </a:rPr>
              <a:t>www.downsyndromeuk.co.uk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DSUK&#10;&#10;AI-generated content may be incorrect.">
            <a:extLst>
              <a:ext uri="{FF2B5EF4-FFF2-40B4-BE49-F238E27FC236}">
                <a16:creationId xmlns:a16="http://schemas.microsoft.com/office/drawing/2014/main" id="{C27500D4-2737-EB35-0E58-BDB876A8F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9" y="578481"/>
            <a:ext cx="5053148" cy="2789663"/>
          </a:xfrm>
          <a:prstGeom prst="rect">
            <a:avLst/>
          </a:prstGeom>
        </p:spPr>
      </p:pic>
      <p:pic>
        <p:nvPicPr>
          <p:cNvPr id="9" name="Picture 8" descr="The image depicts the logo of the Down Syndrome UK, featuring a pair of pants and the number 4, symbolizing the organization's focus on education and support for individuals with Down Syndrome.&#10;&#10;AI-generated content may be incorrect.">
            <a:extLst>
              <a:ext uri="{FF2B5EF4-FFF2-40B4-BE49-F238E27FC236}">
                <a16:creationId xmlns:a16="http://schemas.microsoft.com/office/drawing/2014/main" id="{274D96EA-A18D-4AFD-408B-1408AB71D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7"/>
          <a:stretch>
            <a:fillRect/>
          </a:stretch>
        </p:blipFill>
        <p:spPr>
          <a:xfrm>
            <a:off x="4618233" y="4720458"/>
            <a:ext cx="996222" cy="752152"/>
          </a:xfrm>
          <a:prstGeom prst="rect">
            <a:avLst/>
          </a:prstGeom>
        </p:spPr>
      </p:pic>
      <p:pic>
        <p:nvPicPr>
          <p:cNvPr id="13" name="Picture 12" descr="Sessions&#10;&#10;AI-generated content may be incorrect.">
            <a:extLst>
              <a:ext uri="{FF2B5EF4-FFF2-40B4-BE49-F238E27FC236}">
                <a16:creationId xmlns:a16="http://schemas.microsoft.com/office/drawing/2014/main" id="{8EDE6D6E-CECD-BDAF-5C5E-358D76E5C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9"/>
          <a:stretch>
            <a:fillRect/>
          </a:stretch>
        </p:blipFill>
        <p:spPr>
          <a:xfrm>
            <a:off x="3011275" y="4723223"/>
            <a:ext cx="1301809" cy="775040"/>
          </a:xfrm>
          <a:prstGeom prst="rect">
            <a:avLst/>
          </a:prstGeom>
        </p:spPr>
      </p:pic>
      <p:pic>
        <p:nvPicPr>
          <p:cNvPr id="16" name="Picture 15" descr="Heart Buddies Down Syndrome UK Support.&#10;&#10;AI-generated content may be incorrect.">
            <a:extLst>
              <a:ext uri="{FF2B5EF4-FFF2-40B4-BE49-F238E27FC236}">
                <a16:creationId xmlns:a16="http://schemas.microsoft.com/office/drawing/2014/main" id="{66FDC6A2-0241-09E3-8A1C-989398214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2"/>
          <a:stretch>
            <a:fillRect/>
          </a:stretch>
        </p:blipFill>
        <p:spPr>
          <a:xfrm>
            <a:off x="1788383" y="4723545"/>
            <a:ext cx="935930" cy="777708"/>
          </a:xfrm>
          <a:prstGeom prst="rect">
            <a:avLst/>
          </a:prstGeom>
        </p:spPr>
      </p:pic>
      <p:pic>
        <p:nvPicPr>
          <p:cNvPr id="27" name="Picture 26" descr="UK Community&#10;&#10;AI-generated content may be incorrect.">
            <a:extLst>
              <a:ext uri="{FF2B5EF4-FFF2-40B4-BE49-F238E27FC236}">
                <a16:creationId xmlns:a16="http://schemas.microsoft.com/office/drawing/2014/main" id="{B648C2B0-2ED9-8EDF-2FBB-FE3E31F680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8"/>
          <a:stretch>
            <a:fillRect/>
          </a:stretch>
        </p:blipFill>
        <p:spPr>
          <a:xfrm>
            <a:off x="113346" y="4570633"/>
            <a:ext cx="1597843" cy="93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E615E2-2687-AE38-3DAE-7B10F4F5B3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5"/>
          <a:stretch>
            <a:fillRect/>
          </a:stretch>
        </p:blipFill>
        <p:spPr>
          <a:xfrm>
            <a:off x="11099134" y="4686300"/>
            <a:ext cx="886399" cy="806041"/>
          </a:xfrm>
          <a:prstGeom prst="rect">
            <a:avLst/>
          </a:prstGeom>
        </p:spPr>
      </p:pic>
      <p:pic>
        <p:nvPicPr>
          <p:cNvPr id="35" name="Picture 34" descr="Service&#10;&#10;AI-generated content may be incorrect.">
            <a:extLst>
              <a:ext uri="{FF2B5EF4-FFF2-40B4-BE49-F238E27FC236}">
                <a16:creationId xmlns:a16="http://schemas.microsoft.com/office/drawing/2014/main" id="{E0C36E5F-55DF-EED8-C5FD-F7404299C6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/>
          <a:stretch>
            <a:fillRect/>
          </a:stretch>
        </p:blipFill>
        <p:spPr>
          <a:xfrm>
            <a:off x="9962899" y="4687429"/>
            <a:ext cx="935931" cy="851992"/>
          </a:xfrm>
          <a:prstGeom prst="rect">
            <a:avLst/>
          </a:prstGeom>
        </p:spPr>
      </p:pic>
      <p:pic>
        <p:nvPicPr>
          <p:cNvPr id="37" name="Picture 36" descr="DSUK,&#10;&#10;AI-generated content may be incorrect.">
            <a:extLst>
              <a:ext uri="{FF2B5EF4-FFF2-40B4-BE49-F238E27FC236}">
                <a16:creationId xmlns:a16="http://schemas.microsoft.com/office/drawing/2014/main" id="{8E042BF1-F96E-4482-7237-56DB6D1A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1"/>
          <a:stretch>
            <a:fillRect/>
          </a:stretch>
        </p:blipFill>
        <p:spPr>
          <a:xfrm>
            <a:off x="8703054" y="4686301"/>
            <a:ext cx="1103362" cy="806041"/>
          </a:xfrm>
          <a:prstGeom prst="rect">
            <a:avLst/>
          </a:prstGeom>
        </p:spPr>
      </p:pic>
      <p:pic>
        <p:nvPicPr>
          <p:cNvPr id="39" name="Picture 38" descr="The image depicts the logo of the Down Syndrome UK, which is an educational program focused on supporting individuals with Down syndrome.&#10;&#10;AI-generated content may be incorrect.">
            <a:extLst>
              <a:ext uri="{FF2B5EF4-FFF2-40B4-BE49-F238E27FC236}">
                <a16:creationId xmlns:a16="http://schemas.microsoft.com/office/drawing/2014/main" id="{C38F71C5-6850-4557-4383-88DC5233D2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8"/>
          <a:stretch>
            <a:fillRect/>
          </a:stretch>
        </p:blipFill>
        <p:spPr>
          <a:xfrm>
            <a:off x="7335520" y="4701782"/>
            <a:ext cx="1060861" cy="770828"/>
          </a:xfrm>
          <a:prstGeom prst="rect">
            <a:avLst/>
          </a:prstGeom>
        </p:spPr>
      </p:pic>
      <p:pic>
        <p:nvPicPr>
          <p:cNvPr id="41" name="Picture 40" descr="Down Syndrome UK Programme.&#10;&#10;AI-generated content may be incorrect.">
            <a:extLst>
              <a:ext uri="{FF2B5EF4-FFF2-40B4-BE49-F238E27FC236}">
                <a16:creationId xmlns:a16="http://schemas.microsoft.com/office/drawing/2014/main" id="{F55D1482-6983-4215-0677-7D1394C43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8"/>
          <a:stretch>
            <a:fillRect/>
          </a:stretch>
        </p:blipFill>
        <p:spPr>
          <a:xfrm>
            <a:off x="5805632" y="4716033"/>
            <a:ext cx="1301809" cy="7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21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603A-BD48-733C-3CC9-52349BF6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Down syndrome?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72E43D3-0D23-A059-A240-A0AB55204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00757"/>
              </p:ext>
            </p:extLst>
          </p:nvPr>
        </p:nvGraphicFramePr>
        <p:xfrm>
          <a:off x="1096108" y="2128838"/>
          <a:ext cx="4507524" cy="275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A9046C0-6D23-72D5-313C-43B34F0FF3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504877"/>
            <a:ext cx="5462588" cy="437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05498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56F77A-2EBD-EDBA-EAFF-B257472A3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5394"/>
              </p:ext>
            </p:extLst>
          </p:nvPr>
        </p:nvGraphicFramePr>
        <p:xfrm>
          <a:off x="838200" y="982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2525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4B0CDC-444E-32B7-04DE-706B331DE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923280"/>
              </p:ext>
            </p:extLst>
          </p:nvPr>
        </p:nvGraphicFramePr>
        <p:xfrm>
          <a:off x="519112" y="1054100"/>
          <a:ext cx="55768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A8BBDB-F59A-B49B-448C-FE6BF0C0F7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056" y="0"/>
            <a:ext cx="5654944" cy="68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04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4F91F0-D1C5-E7CC-2C07-E2373FD29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39094"/>
              </p:ext>
            </p:extLst>
          </p:nvPr>
        </p:nvGraphicFramePr>
        <p:xfrm>
          <a:off x="1023939" y="1082676"/>
          <a:ext cx="56340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918299-6FCE-A30D-EE0F-F855BE46A9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0"/>
            <a:ext cx="4762500" cy="68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06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3A1773-8A31-4EC6-812F-26761AA02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08" y="1211083"/>
            <a:ext cx="5744034" cy="382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B469CF-1BE8-77E4-779D-B93E53C63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967340"/>
              </p:ext>
            </p:extLst>
          </p:nvPr>
        </p:nvGraphicFramePr>
        <p:xfrm>
          <a:off x="6447968" y="536216"/>
          <a:ext cx="5457824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46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E4385B-8486-4433-6485-6B4009B8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79" y="450477"/>
            <a:ext cx="3528220" cy="5237629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CAF1CE-13D9-5904-6FAB-73C336A25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791487"/>
              </p:ext>
            </p:extLst>
          </p:nvPr>
        </p:nvGraphicFramePr>
        <p:xfrm>
          <a:off x="838201" y="1482725"/>
          <a:ext cx="58959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81562C-1923-98F8-3F3C-7399C978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3"/>
            <a:ext cx="5257800" cy="877888"/>
          </a:xfrm>
        </p:spPr>
        <p:txBody>
          <a:bodyPr>
            <a:normAutofit fontScale="90000"/>
          </a:bodyPr>
          <a:lstStyle/>
          <a:p>
            <a:r>
              <a:rPr lang="en-US" dirty="0"/>
              <a:t>Children with </a:t>
            </a:r>
            <a:br>
              <a:rPr lang="en-US" dirty="0"/>
            </a:br>
            <a:r>
              <a:rPr lang="en-US" dirty="0"/>
              <a:t>Down syndrome</a:t>
            </a:r>
          </a:p>
        </p:txBody>
      </p:sp>
    </p:spTree>
    <p:extLst>
      <p:ext uri="{BB962C8B-B14F-4D97-AF65-F5344CB8AC3E}">
        <p14:creationId xmlns:p14="http://schemas.microsoft.com/office/powerpoint/2010/main" val="16758213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001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25.potx" id="{5E22847D-5CBF-4CA8-8CE3-232DAB546EA5}" vid="{4B24E3B9-20E2-4138-8309-8028B113B2B8}"/>
    </a:ext>
  </a:extLst>
</a:theme>
</file>

<file path=ppt/theme/theme2.xml><?xml version="1.0" encoding="utf-8"?>
<a:theme xmlns:a="http://schemas.openxmlformats.org/drawingml/2006/main" name="001">
  <a:themeElements>
    <a:clrScheme name="0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FF"/>
      </a:hlink>
      <a:folHlink>
        <a:srgbClr val="FF00FF"/>
      </a:folHlink>
    </a:clrScheme>
    <a:fontScheme name="00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695C35A18AE4B988146C7061F4C0C" ma:contentTypeVersion="13" ma:contentTypeDescription="Create a new document." ma:contentTypeScope="" ma:versionID="c3deaf323dbd515b32e14efbc1cfdd13">
  <xsd:schema xmlns:xsd="http://www.w3.org/2001/XMLSchema" xmlns:xs="http://www.w3.org/2001/XMLSchema" xmlns:p="http://schemas.microsoft.com/office/2006/metadata/properties" xmlns:ns2="9d5d2919-995e-47f3-ad0e-d7b65ecd8ff5" xmlns:ns3="ab31112a-4620-436c-95b3-becbc4d3e874" targetNamespace="http://schemas.microsoft.com/office/2006/metadata/properties" ma:root="true" ma:fieldsID="e628ac7a9d7424a6c798a97051f3d704" ns2:_="" ns3:_="">
    <xsd:import namespace="9d5d2919-995e-47f3-ad0e-d7b65ecd8ff5"/>
    <xsd:import namespace="ab31112a-4620-436c-95b3-becbc4d3e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d2919-995e-47f3-ad0e-d7b65ecd8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2dacc60-399d-4271-ab49-00b50309e6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1112a-4620-436c-95b3-becbc4d3e8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b53dc81-2b88-4f0e-a619-6dbd53e6a8cc}" ma:internalName="TaxCatchAll" ma:showField="CatchAllData" ma:web="ab31112a-4620-436c-95b3-becbc4d3e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31112a-4620-436c-95b3-becbc4d3e874">
      <UserInfo>
        <DisplayName>SharingLinks.8729a9f7-d59e-40a1-92ae-87ffce7cb6f8.Flexible.edc06b07-4e7c-45e4-8524-d83f2519e175</DisplayName>
        <AccountId>27</AccountId>
        <AccountType/>
      </UserInfo>
      <UserInfo>
        <DisplayName>Chloe  Stones</DisplayName>
        <AccountId>12</AccountId>
        <AccountType/>
      </UserInfo>
      <UserInfo>
        <DisplayName>Vicky Price-John</DisplayName>
        <AccountId>17</AccountId>
        <AccountType/>
      </UserInfo>
      <UserInfo>
        <DisplayName>Operations Manager</DisplayName>
        <AccountId>74</AccountId>
        <AccountType/>
      </UserInfo>
      <UserInfo>
        <DisplayName>Nicola Enoch</DisplayName>
        <AccountId>18</AccountId>
        <AccountType/>
      </UserInfo>
    </SharedWithUsers>
    <lcf76f155ced4ddcb4097134ff3c332f xmlns="9d5d2919-995e-47f3-ad0e-d7b65ecd8ff5">
      <Terms xmlns="http://schemas.microsoft.com/office/infopath/2007/PartnerControls"/>
    </lcf76f155ced4ddcb4097134ff3c332f>
    <TaxCatchAll xmlns="ab31112a-4620-436c-95b3-becbc4d3e874" xsi:nil="true"/>
  </documentManagement>
</p:properties>
</file>

<file path=customXml/itemProps1.xml><?xml version="1.0" encoding="utf-8"?>
<ds:datastoreItem xmlns:ds="http://schemas.openxmlformats.org/officeDocument/2006/customXml" ds:itemID="{1199B054-C0A0-449F-BAE8-D4A11D412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2497B-19F6-420C-A269-E7D092013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d2919-995e-47f3-ad0e-d7b65ecd8ff5"/>
    <ds:schemaRef ds:uri="ab31112a-4620-436c-95b3-becbc4d3e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BE68D-A844-423B-9E8B-2A91B883E161}">
  <ds:schemaRefs>
    <ds:schemaRef ds:uri="9451ec2c-1aca-4dbe-aa61-46fd2286e30d"/>
    <ds:schemaRef ds:uri="d393da41-ace5-4b41-b13c-417abd780b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b31112a-4620-436c-95b3-becbc4d3e874"/>
    <ds:schemaRef ds:uri="9d5d2919-995e-47f3-ad0e-d7b65ecd8f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Office PowerPoint</Application>
  <PresentationFormat>Widescreen</PresentationFormat>
  <Paragraphs>89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Futura</vt:lpstr>
      <vt:lpstr>Wingdings</vt:lpstr>
      <vt:lpstr>001</vt:lpstr>
      <vt:lpstr>PowerPoint Presentation</vt:lpstr>
      <vt:lpstr>Introduction</vt:lpstr>
      <vt:lpstr>Just like you</vt:lpstr>
      <vt:lpstr>What is Down syndrome?</vt:lpstr>
      <vt:lpstr>PowerPoint Presentation</vt:lpstr>
      <vt:lpstr>PowerPoint Presentation</vt:lpstr>
      <vt:lpstr>PowerPoint Presentation</vt:lpstr>
      <vt:lpstr>PowerPoint Presentation</vt:lpstr>
      <vt:lpstr>Children with  Down syndrome</vt:lpstr>
      <vt:lpstr>PowerPoint Presentation</vt:lpstr>
      <vt:lpstr>Activity - Dictoglass</vt:lpstr>
      <vt:lpstr>Facts about Down syndrome</vt:lpstr>
      <vt:lpstr>Facts about Down syndrome</vt:lpstr>
      <vt:lpstr>True or false?</vt:lpstr>
      <vt:lpstr>PowerPoint Presentation</vt:lpstr>
      <vt:lpstr>True or false?</vt:lpstr>
      <vt:lpstr>PowerPoint Presentation</vt:lpstr>
      <vt:lpstr>True or false?</vt:lpstr>
      <vt:lpstr>PowerPoint Presentation</vt:lpstr>
      <vt:lpstr>PowerPoint Presentation</vt:lpstr>
      <vt:lpstr>True or false?</vt:lpstr>
      <vt:lpstr>PowerPoint Presentation</vt:lpstr>
      <vt:lpstr>True or false?</vt:lpstr>
      <vt:lpstr>PowerPoint Presentation</vt:lpstr>
      <vt:lpstr>True or false?</vt:lpstr>
      <vt:lpstr>PowerPoint Presentation</vt:lpstr>
      <vt:lpstr>True or false?</vt:lpstr>
      <vt:lpstr>PowerPoint Presentation</vt:lpstr>
      <vt:lpstr>‘The Hiring Chain’  performed by Sting</vt:lpstr>
      <vt:lpstr>PowerPoint Presentation</vt:lpstr>
      <vt:lpstr>For more information visit: www.downsyndromeuk.co.uk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Northampton</dc:title>
  <dc:creator>Claire Hutchinson</dc:creator>
  <cp:lastModifiedBy>Claire Hutchinson</cp:lastModifiedBy>
  <cp:revision>36</cp:revision>
  <dcterms:modified xsi:type="dcterms:W3CDTF">2026-01-26T10:28:49Z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0x010100467695C35A18AE4B988146C7061F4C0C</vt:lpwstr>
  </property>
  <property fmtid="{D5CDD505-2E9C-101B-9397-08002B2CF9AE}" pid="3" name="MediaServiceImageTags">
    <vt:lpwstr/>
  </property>
</Properties>
</file>